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jpg"/><Relationship Id="rId4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jp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619375" y="3155213"/>
            <a:ext cx="4994400" cy="21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STUDENT NAME: S.murugan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REGISTER NO AND NMID:24131090500121008 And 14C329B41E3D566941041545C9035DA8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DEPARTMENT: BCA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COLLEGE: COLLEGE/ Thiruvallur Arts AnD science College UNIVERSITY</a:t>
            </a:r>
            <a:endParaRPr b="1" i="1"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4" name="Google Shape;194;p16"/>
          <p:cNvPicPr preferRelativeResize="0"/>
          <p:nvPr/>
        </p:nvPicPr>
        <p:blipFill rotWithShape="1">
          <a:blip r:embed="rId4">
            <a:alphaModFix/>
          </a:blip>
          <a:srcRect b="11390" l="0" r="0" t="24723"/>
          <a:stretch/>
        </p:blipFill>
        <p:spPr>
          <a:xfrm>
            <a:off x="3448474" y="1695450"/>
            <a:ext cx="4792050" cy="4381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7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4" name="Google Shape;204;p17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>
            <a:off x="755325" y="2019300"/>
            <a:ext cx="4578600" cy="27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Successfully developed a lightweight, user-friendly music player.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Can be enhanced with playlist UI, volume control, and shuffle/repeat features.</a:t>
            </a:r>
            <a:endParaRPr b="1" i="1"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2" name="Google Shape;72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6" name="Google Shape;86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7" name="Google Shape;87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9" name="Google Shape;89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8"/>
          <p:cNvSpPr txBox="1"/>
          <p:nvPr/>
        </p:nvSpPr>
        <p:spPr>
          <a:xfrm>
            <a:off x="1474195" y="2661883"/>
            <a:ext cx="3909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/>
              <a:t>Music Player Project</a:t>
            </a:r>
            <a:endParaRPr b="1" i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 flipH="1" rot="-236">
            <a:off x="834066" y="2576225"/>
            <a:ext cx="437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Difficulty in finding a simple, lightweight, and customizable music player for web applications.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 flipH="1">
            <a:off x="346357" y="2019300"/>
            <a:ext cx="52635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A responsive web-based music player built using HTML, CSS, and JavaScript with basic controls (Play, Pause, Next, Previous, Progress Bar).</a:t>
            </a:r>
            <a:endParaRPr b="1" i="1"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921750" y="2082546"/>
            <a:ext cx="5014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General users who want to listen to songs online.</a:t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000"/>
              <a:t>Developers who want to integrate a simple player into their portfolio or projects.</a:t>
            </a:r>
            <a:endParaRPr b="1" i="1"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428996" y="2019300"/>
            <a:ext cx="30000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Frontend: HTML, CSS, JavaScript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IDE/Editor: VS Code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Version Control: Git &amp; GitHub</a:t>
            </a:r>
            <a:endParaRPr b="1" i="1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 flipH="1" rot="513">
            <a:off x="1418456" y="1888317"/>
            <a:ext cx="40212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Modern, clean UI with responsive design.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Album art, song title, artist display, and progress bar.</a:t>
            </a:r>
            <a:endParaRPr b="1" i="1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1046599" y="1833500"/>
            <a:ext cx="45036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Play/Pause, Next, Previous controls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Dynamic progress bar with seek option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Auto-play next track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Playlist support (optional)</a:t>
            </a:r>
            <a:endParaRPr b="1" i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