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7.png" ContentType="image/png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9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7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6.png" ContentType="image/png"/>
  <Override PartName="/ppt/media/image1.png" ContentType="image/png"/>
  <Override PartName="/ppt/media/image36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0B4BBD2-FBC3-4E62-B198-528B46C33760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341960"/>
            <a:ext cx="5487480" cy="4114440"/>
          </a:xfrm>
          <a:prstGeom prst="rect">
            <a:avLst/>
          </a:prstGeom>
        </p:spPr>
        <p:txBody>
          <a:bodyPr anchor="ctr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1960"/>
            <a:ext cx="5487480" cy="4114440"/>
          </a:xfrm>
          <a:prstGeom prst="rect">
            <a:avLst/>
          </a:prstGeom>
        </p:spPr>
        <p:txBody>
          <a:bodyPr anchor="ctr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341960"/>
            <a:ext cx="5487480" cy="4114440"/>
          </a:xfrm>
          <a:prstGeom prst="rect">
            <a:avLst/>
          </a:prstGeom>
        </p:spPr>
        <p:txBody>
          <a:bodyPr anchor="ctr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1960"/>
            <a:ext cx="5487480" cy="4114440"/>
          </a:xfrm>
          <a:prstGeom prst="rect">
            <a:avLst/>
          </a:prstGeom>
        </p:spPr>
        <p:txBody>
          <a:bodyPr anchor="ctr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422000" y="2209680"/>
            <a:ext cx="7529040" cy="558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1422000" y="2209680"/>
            <a:ext cx="7529040" cy="558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1422000" y="2209680"/>
            <a:ext cx="7529040" cy="558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1422000" y="2209680"/>
            <a:ext cx="7529040" cy="558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22000" y="2209680"/>
            <a:ext cx="7529040" cy="558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-3240" y="6019920"/>
            <a:ext cx="4763880" cy="837720"/>
          </a:xfrm>
          <a:custGeom>
            <a:avLst/>
            <a:gdLst/>
            <a:ahLst/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-3240" y="6019920"/>
            <a:ext cx="12191760" cy="837720"/>
          </a:xfrm>
          <a:custGeom>
            <a:avLst/>
            <a:gdLst/>
            <a:ahLst/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0209240" y="6172200"/>
            <a:ext cx="1904760" cy="609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istral"/>
              </a:rPr>
              <a:t>SANDS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4038480"/>
            <a:ext cx="4760640" cy="281916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3240" y="3048120"/>
            <a:ext cx="12191760" cy="3809520"/>
          </a:xfrm>
          <a:custGeom>
            <a:avLst/>
            <a:gdLst/>
            <a:ahLst/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Picture 10" descr=""/>
          <p:cNvPicPr/>
          <p:nvPr/>
        </p:nvPicPr>
        <p:blipFill>
          <a:blip r:embed="rId3"/>
          <a:stretch/>
        </p:blipFill>
        <p:spPr>
          <a:xfrm>
            <a:off x="9142560" y="5257800"/>
            <a:ext cx="2246040" cy="990360"/>
          </a:xfrm>
          <a:prstGeom prst="rect">
            <a:avLst/>
          </a:prstGeom>
          <a:ln w="936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1422000" y="2209680"/>
            <a:ext cx="7529040" cy="1203840"/>
          </a:xfrm>
          <a:prstGeom prst="rect">
            <a:avLst/>
          </a:prstGeom>
        </p:spPr>
        <p:txBody>
          <a:bodyPr bIns="9000" anchor="b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11198160" y="6170760"/>
            <a:ext cx="669600" cy="50292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 hidden="1"/>
          <p:cNvSpPr/>
          <p:nvPr/>
        </p:nvSpPr>
        <p:spPr>
          <a:xfrm>
            <a:off x="-3240" y="6019920"/>
            <a:ext cx="4763880" cy="837720"/>
          </a:xfrm>
          <a:custGeom>
            <a:avLst/>
            <a:gdLst/>
            <a:ahLst/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 hidden="1"/>
          <p:cNvSpPr/>
          <p:nvPr/>
        </p:nvSpPr>
        <p:spPr>
          <a:xfrm>
            <a:off x="-3240" y="6019920"/>
            <a:ext cx="12191760" cy="837720"/>
          </a:xfrm>
          <a:custGeom>
            <a:avLst/>
            <a:gdLst/>
            <a:ahLst/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3" hidden="1"/>
          <p:cNvSpPr/>
          <p:nvPr/>
        </p:nvSpPr>
        <p:spPr>
          <a:xfrm>
            <a:off x="10209240" y="6172200"/>
            <a:ext cx="1904760" cy="609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istral"/>
              </a:rPr>
              <a:t>SANDS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-3240" y="6019920"/>
            <a:ext cx="4763880" cy="837720"/>
          </a:xfrm>
          <a:custGeom>
            <a:avLst/>
            <a:gdLst/>
            <a:ahLst/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5"/>
          <p:cNvSpPr/>
          <p:nvPr/>
        </p:nvSpPr>
        <p:spPr>
          <a:xfrm>
            <a:off x="-3240" y="6019920"/>
            <a:ext cx="12191760" cy="837720"/>
          </a:xfrm>
          <a:custGeom>
            <a:avLst/>
            <a:gdLst/>
            <a:ahLst/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Picture 10" descr=""/>
          <p:cNvPicPr/>
          <p:nvPr/>
        </p:nvPicPr>
        <p:blipFill>
          <a:blip r:embed="rId3"/>
          <a:stretch/>
        </p:blipFill>
        <p:spPr>
          <a:xfrm>
            <a:off x="10285560" y="6095880"/>
            <a:ext cx="1331640" cy="585360"/>
          </a:xfrm>
          <a:prstGeom prst="rect">
            <a:avLst/>
          </a:prstGeom>
          <a:ln>
            <a:noFill/>
          </a:ln>
        </p:spPr>
      </p:pic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1096920" y="1097280"/>
            <a:ext cx="4265640" cy="3711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LevelClick to edit Master text styles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173520" indent="-173160">
              <a:lnSpc>
                <a:spcPct val="100000"/>
              </a:lnSpc>
              <a:buClr>
                <a:srgbClr val="9c525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402120" indent="-163440">
              <a:lnSpc>
                <a:spcPct val="100000"/>
              </a:lnSpc>
              <a:buClr>
                <a:srgbClr val="9c525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630720" indent="-163440">
              <a:lnSpc>
                <a:spcPct val="100000"/>
              </a:lnSpc>
              <a:buClr>
                <a:srgbClr val="9c5252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859320" indent="-173160">
              <a:lnSpc>
                <a:spcPct val="100000"/>
              </a:lnSpc>
              <a:buClr>
                <a:srgbClr val="9c5252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265080" y="1097280"/>
            <a:ext cx="4265640" cy="3711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LevelClick to edit Master text styles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173520" indent="-173160">
              <a:lnSpc>
                <a:spcPct val="100000"/>
              </a:lnSpc>
              <a:buClr>
                <a:srgbClr val="9c525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402120" indent="-163440">
              <a:lnSpc>
                <a:spcPct val="100000"/>
              </a:lnSpc>
              <a:buClr>
                <a:srgbClr val="9c525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630720" indent="-163440">
              <a:lnSpc>
                <a:spcPct val="100000"/>
              </a:lnSpc>
              <a:buClr>
                <a:srgbClr val="9c5252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859320" indent="-173160">
              <a:lnSpc>
                <a:spcPct val="100000"/>
              </a:lnSpc>
              <a:buClr>
                <a:srgbClr val="9c5252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title"/>
          </p:nvPr>
        </p:nvSpPr>
        <p:spPr>
          <a:xfrm>
            <a:off x="1096920" y="365040"/>
            <a:ext cx="10024560" cy="549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9"/>
          <p:cNvSpPr>
            <a:spLocks noGrp="1"/>
          </p:cNvSpPr>
          <p:nvPr>
            <p:ph type="dt"/>
          </p:nvPr>
        </p:nvSpPr>
        <p:spPr>
          <a:xfrm rot="19140000">
            <a:off x="268200" y="5870520"/>
            <a:ext cx="2900160" cy="2012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-3240" y="6019920"/>
            <a:ext cx="4763880" cy="837720"/>
          </a:xfrm>
          <a:custGeom>
            <a:avLst/>
            <a:gdLst/>
            <a:ahLst/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-3240" y="6019920"/>
            <a:ext cx="12191760" cy="837720"/>
          </a:xfrm>
          <a:custGeom>
            <a:avLst/>
            <a:gdLst/>
            <a:ahLst/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10209240" y="6172200"/>
            <a:ext cx="1904760" cy="609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istral"/>
              </a:rPr>
              <a:t>SANDS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096920" y="365040"/>
            <a:ext cx="10024560" cy="43146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LevelClick to edit Master text styles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173520" indent="-173160">
              <a:lnSpc>
                <a:spcPct val="100000"/>
              </a:lnSpc>
              <a:buClr>
                <a:srgbClr val="9c5252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402120" indent="-163440">
              <a:lnSpc>
                <a:spcPct val="100000"/>
              </a:lnSpc>
              <a:buClr>
                <a:srgbClr val="9c5252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630720" indent="-163440">
              <a:lnSpc>
                <a:spcPct val="100000"/>
              </a:lnSpc>
              <a:buClr>
                <a:srgbClr val="9c5252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859320" indent="-173160">
              <a:lnSpc>
                <a:spcPct val="100000"/>
              </a:lnSpc>
              <a:buClr>
                <a:srgbClr val="9c5252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-3240" y="6019920"/>
            <a:ext cx="4763880" cy="837720"/>
          </a:xfrm>
          <a:custGeom>
            <a:avLst/>
            <a:gdLst/>
            <a:ahLst/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-3240" y="6019920"/>
            <a:ext cx="12191760" cy="837720"/>
          </a:xfrm>
          <a:custGeom>
            <a:avLst/>
            <a:gdLst/>
            <a:ahLst/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3"/>
          <p:cNvSpPr/>
          <p:nvPr/>
        </p:nvSpPr>
        <p:spPr>
          <a:xfrm>
            <a:off x="10209240" y="6172200"/>
            <a:ext cx="1904760" cy="609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istral"/>
              </a:rPr>
              <a:t>SANDS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1096920" y="365040"/>
            <a:ext cx="10024560" cy="549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1096920" y="1100520"/>
            <a:ext cx="10024920" cy="47664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LevelClick to edit Master text styles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173520" indent="-173160">
              <a:lnSpc>
                <a:spcPct val="100000"/>
              </a:lnSpc>
              <a:buClr>
                <a:srgbClr val="9c5252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402120" indent="-163440">
              <a:lnSpc>
                <a:spcPct val="100000"/>
              </a:lnSpc>
              <a:buClr>
                <a:srgbClr val="9c5252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630720" indent="-163440">
              <a:lnSpc>
                <a:spcPct val="100000"/>
              </a:lnSpc>
              <a:buClr>
                <a:srgbClr val="9c5252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859320" indent="-173160">
              <a:lnSpc>
                <a:spcPct val="100000"/>
              </a:lnSpc>
              <a:buClr>
                <a:srgbClr val="9c5252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 hidden="1"/>
          <p:cNvSpPr/>
          <p:nvPr/>
        </p:nvSpPr>
        <p:spPr>
          <a:xfrm>
            <a:off x="-3240" y="6019920"/>
            <a:ext cx="4763880" cy="837720"/>
          </a:xfrm>
          <a:custGeom>
            <a:avLst/>
            <a:gdLst/>
            <a:ahLst/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" hidden="1"/>
          <p:cNvSpPr/>
          <p:nvPr/>
        </p:nvSpPr>
        <p:spPr>
          <a:xfrm>
            <a:off x="-3240" y="6019920"/>
            <a:ext cx="12191760" cy="837720"/>
          </a:xfrm>
          <a:custGeom>
            <a:avLst/>
            <a:gdLst/>
            <a:ahLst/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" hidden="1"/>
          <p:cNvSpPr/>
          <p:nvPr/>
        </p:nvSpPr>
        <p:spPr>
          <a:xfrm>
            <a:off x="10209240" y="6172200"/>
            <a:ext cx="1904760" cy="609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istral"/>
              </a:rPr>
              <a:t>SANDS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-3240" y="6019920"/>
            <a:ext cx="4763880" cy="837720"/>
          </a:xfrm>
          <a:custGeom>
            <a:avLst/>
            <a:gdLst/>
            <a:ahLst/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5"/>
          <p:cNvSpPr/>
          <p:nvPr/>
        </p:nvSpPr>
        <p:spPr>
          <a:xfrm>
            <a:off x="-3240" y="6019920"/>
            <a:ext cx="12191760" cy="837720"/>
          </a:xfrm>
          <a:custGeom>
            <a:avLst/>
            <a:gdLst/>
            <a:ahLst/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0" name="Picture 9" descr=""/>
          <p:cNvPicPr/>
          <p:nvPr/>
        </p:nvPicPr>
        <p:blipFill>
          <a:blip r:embed="rId3"/>
          <a:stretch/>
        </p:blipFill>
        <p:spPr>
          <a:xfrm>
            <a:off x="10285560" y="6095880"/>
            <a:ext cx="1331640" cy="585360"/>
          </a:xfrm>
          <a:prstGeom prst="rect">
            <a:avLst/>
          </a:prstGeom>
          <a:ln>
            <a:noFill/>
          </a:ln>
        </p:spPr>
      </p:pic>
      <p:sp>
        <p:nvSpPr>
          <p:cNvPr id="171" name="PlaceHolder 6"/>
          <p:cNvSpPr>
            <a:spLocks noGrp="1"/>
          </p:cNvSpPr>
          <p:nvPr>
            <p:ph type="title"/>
          </p:nvPr>
        </p:nvSpPr>
        <p:spPr>
          <a:xfrm>
            <a:off x="914040" y="2130480"/>
            <a:ext cx="10355760" cy="1466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dt"/>
          </p:nvPr>
        </p:nvSpPr>
        <p:spPr>
          <a:xfrm>
            <a:off x="609480" y="6356520"/>
            <a:ext cx="2839680" cy="3614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9/10/18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PlaceHolder 8"/>
          <p:cNvSpPr>
            <a:spLocks noGrp="1"/>
          </p:cNvSpPr>
          <p:nvPr>
            <p:ph type="sldNum"/>
          </p:nvPr>
        </p:nvSpPr>
        <p:spPr>
          <a:xfrm>
            <a:off x="8736120" y="6356520"/>
            <a:ext cx="2838240" cy="3614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PlaceHolder 9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6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4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424160" y="3093120"/>
            <a:ext cx="8435160" cy="671400"/>
          </a:xfrm>
          <a:prstGeom prst="rect">
            <a:avLst/>
          </a:prstGeom>
          <a:noFill/>
          <a:ln>
            <a:noFill/>
          </a:ln>
        </p:spPr>
        <p:txBody>
          <a:bodyPr bIns="9000" anchor="b"/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MACHINE LEARNING Algorithms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Content Placeholder 3" descr=""/>
          <p:cNvPicPr/>
          <p:nvPr/>
        </p:nvPicPr>
        <p:blipFill>
          <a:blip r:embed="rId1"/>
          <a:stretch/>
        </p:blipFill>
        <p:spPr>
          <a:xfrm>
            <a:off x="812880" y="643320"/>
            <a:ext cx="10562760" cy="488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1096920" y="1097280"/>
            <a:ext cx="4265640" cy="3711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00">
              <a:lnSpc>
                <a:spcPct val="100000"/>
              </a:lnSpc>
            </a:pP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241" name="Content Placeholder 4" descr=""/>
          <p:cNvPicPr/>
          <p:nvPr/>
        </p:nvPicPr>
        <p:blipFill>
          <a:blip r:embed="rId1"/>
          <a:stretch/>
        </p:blipFill>
        <p:spPr>
          <a:xfrm>
            <a:off x="1252800" y="229320"/>
            <a:ext cx="10027080" cy="568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5240" y="4854600"/>
            <a:ext cx="10102320" cy="108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3" name="Content Placeholder 3" descr=""/>
          <p:cNvPicPr/>
          <p:nvPr/>
        </p:nvPicPr>
        <p:blipFill>
          <a:blip r:embed="rId1"/>
          <a:stretch/>
        </p:blipFill>
        <p:spPr>
          <a:xfrm>
            <a:off x="758160" y="512280"/>
            <a:ext cx="9946800" cy="5311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5" name="Picture 3" descr=""/>
          <p:cNvPicPr/>
          <p:nvPr/>
        </p:nvPicPr>
        <p:blipFill>
          <a:blip r:embed="rId1"/>
          <a:stretch/>
        </p:blipFill>
        <p:spPr>
          <a:xfrm>
            <a:off x="825840" y="288000"/>
            <a:ext cx="9974160" cy="567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778680" y="1244520"/>
            <a:ext cx="10102320" cy="453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Content Placeholder 3" descr=""/>
          <p:cNvPicPr/>
          <p:nvPr/>
        </p:nvPicPr>
        <p:blipFill>
          <a:blip r:embed="rId1"/>
          <a:stretch/>
        </p:blipFill>
        <p:spPr>
          <a:xfrm>
            <a:off x="894240" y="255240"/>
            <a:ext cx="10227600" cy="555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Content Placeholder 4" descr=""/>
          <p:cNvPicPr/>
          <p:nvPr/>
        </p:nvPicPr>
        <p:blipFill>
          <a:blip r:embed="rId1"/>
          <a:stretch/>
        </p:blipFill>
        <p:spPr>
          <a:xfrm>
            <a:off x="523800" y="365040"/>
            <a:ext cx="10598400" cy="521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2" name="Content Placeholder 10" descr=""/>
          <p:cNvPicPr/>
          <p:nvPr/>
        </p:nvPicPr>
        <p:blipFill>
          <a:blip r:embed="rId1"/>
          <a:stretch/>
        </p:blipFill>
        <p:spPr>
          <a:xfrm>
            <a:off x="790560" y="365040"/>
            <a:ext cx="10330920" cy="534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4" name="Content Placeholder 4" descr=""/>
          <p:cNvPicPr/>
          <p:nvPr/>
        </p:nvPicPr>
        <p:blipFill>
          <a:blip r:embed="rId1"/>
          <a:stretch/>
        </p:blipFill>
        <p:spPr>
          <a:xfrm>
            <a:off x="1012320" y="611640"/>
            <a:ext cx="9823680" cy="494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6" name="Content Placeholder 4" descr=""/>
          <p:cNvPicPr/>
          <p:nvPr/>
        </p:nvPicPr>
        <p:blipFill>
          <a:blip r:embed="rId1"/>
          <a:stretch/>
        </p:blipFill>
        <p:spPr>
          <a:xfrm>
            <a:off x="537120" y="365040"/>
            <a:ext cx="10584360" cy="543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8" name="Content Placeholder 3" descr=""/>
          <p:cNvPicPr/>
          <p:nvPr/>
        </p:nvPicPr>
        <p:blipFill>
          <a:blip r:embed="rId1"/>
          <a:stretch/>
        </p:blipFill>
        <p:spPr>
          <a:xfrm>
            <a:off x="913680" y="146520"/>
            <a:ext cx="9911520" cy="518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265080" y="1097280"/>
            <a:ext cx="4265640" cy="3711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Content Placeholder 3" descr=""/>
          <p:cNvPicPr/>
          <p:nvPr/>
        </p:nvPicPr>
        <p:blipFill>
          <a:blip r:embed="rId1"/>
          <a:stretch/>
        </p:blipFill>
        <p:spPr>
          <a:xfrm>
            <a:off x="154800" y="243360"/>
            <a:ext cx="11559960" cy="4767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0" name="Content Placeholder 7" descr=""/>
          <p:cNvPicPr/>
          <p:nvPr/>
        </p:nvPicPr>
        <p:blipFill>
          <a:blip r:embed="rId1"/>
          <a:stretch/>
        </p:blipFill>
        <p:spPr>
          <a:xfrm>
            <a:off x="1338120" y="119520"/>
            <a:ext cx="9783720" cy="514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Content Placeholder 3" descr=""/>
          <p:cNvPicPr/>
          <p:nvPr/>
        </p:nvPicPr>
        <p:blipFill>
          <a:blip r:embed="rId1"/>
          <a:stretch/>
        </p:blipFill>
        <p:spPr>
          <a:xfrm>
            <a:off x="937800" y="1042560"/>
            <a:ext cx="9654120" cy="40122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4" name="Content Placeholder 3" descr=""/>
          <p:cNvPicPr/>
          <p:nvPr/>
        </p:nvPicPr>
        <p:blipFill>
          <a:blip r:embed="rId1"/>
          <a:stretch/>
        </p:blipFill>
        <p:spPr>
          <a:xfrm>
            <a:off x="1207080" y="365040"/>
            <a:ext cx="10183680" cy="52185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Content Placeholder 4" descr=""/>
          <p:cNvPicPr/>
          <p:nvPr/>
        </p:nvPicPr>
        <p:blipFill>
          <a:blip r:embed="rId1"/>
          <a:stretch/>
        </p:blipFill>
        <p:spPr>
          <a:xfrm>
            <a:off x="138600" y="227880"/>
            <a:ext cx="11290680" cy="55126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8" name="Content Placeholder 3" descr=""/>
          <p:cNvPicPr/>
          <p:nvPr/>
        </p:nvPicPr>
        <p:blipFill>
          <a:blip r:embed="rId1"/>
          <a:stretch/>
        </p:blipFill>
        <p:spPr>
          <a:xfrm>
            <a:off x="1097280" y="365040"/>
            <a:ext cx="9633240" cy="564228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                       </a:t>
            </a:r>
            <a:r>
              <a:rPr b="0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Machine learning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0" name="Content Placeholder 4" descr=""/>
          <p:cNvPicPr/>
          <p:nvPr/>
        </p:nvPicPr>
        <p:blipFill>
          <a:blip r:embed="rId1"/>
          <a:stretch/>
        </p:blipFill>
        <p:spPr>
          <a:xfrm>
            <a:off x="1712520" y="365040"/>
            <a:ext cx="8988840" cy="492732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2" name="Content Placeholder 4" descr=""/>
          <p:cNvPicPr/>
          <p:nvPr/>
        </p:nvPicPr>
        <p:blipFill>
          <a:blip r:embed="rId1"/>
          <a:stretch/>
        </p:blipFill>
        <p:spPr>
          <a:xfrm>
            <a:off x="1097280" y="195480"/>
            <a:ext cx="10376640" cy="583956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         </a:t>
            </a: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Types Of Machine Learning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4" name="Content Placeholder 4" descr=""/>
          <p:cNvPicPr/>
          <p:nvPr/>
        </p:nvPicPr>
        <p:blipFill>
          <a:blip r:embed="rId1"/>
          <a:stretch/>
        </p:blipFill>
        <p:spPr>
          <a:xfrm>
            <a:off x="378360" y="365040"/>
            <a:ext cx="10540800" cy="534708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6" name="Content Placeholder 4" descr=""/>
          <p:cNvPicPr/>
          <p:nvPr/>
        </p:nvPicPr>
        <p:blipFill>
          <a:blip r:embed="rId1"/>
          <a:stretch/>
        </p:blipFill>
        <p:spPr>
          <a:xfrm>
            <a:off x="1097280" y="235440"/>
            <a:ext cx="9803520" cy="576180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ABOUT US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1063800" y="1600200"/>
            <a:ext cx="10286640" cy="281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e68422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Services: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914400" indent="-456840">
              <a:lnSpc>
                <a:spcPct val="100000"/>
              </a:lnSpc>
              <a:buClr>
                <a:srgbClr val="e68422"/>
              </a:buClr>
              <a:buSzPct val="70000"/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Meter reading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914400" indent="-456840">
              <a:lnSpc>
                <a:spcPct val="100000"/>
              </a:lnSpc>
              <a:buClr>
                <a:srgbClr val="e68422"/>
              </a:buClr>
              <a:buSzPct val="70000"/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Meter Accuracy Testing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914400" indent="-456840">
              <a:lnSpc>
                <a:spcPct val="100000"/>
              </a:lnSpc>
              <a:buClr>
                <a:srgbClr val="e68422"/>
              </a:buClr>
              <a:buSzPct val="70000"/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Analytics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Content Placeholder 4" descr=""/>
          <p:cNvPicPr/>
          <p:nvPr/>
        </p:nvPicPr>
        <p:blipFill>
          <a:blip r:embed="rId1"/>
          <a:stretch/>
        </p:blipFill>
        <p:spPr>
          <a:xfrm>
            <a:off x="417240" y="1413360"/>
            <a:ext cx="8393760" cy="3561840"/>
          </a:xfrm>
          <a:prstGeom prst="rect">
            <a:avLst/>
          </a:prstGeom>
          <a:ln w="9360">
            <a:noFill/>
          </a:ln>
        </p:spPr>
      </p:pic>
      <p:pic>
        <p:nvPicPr>
          <p:cNvPr id="220" name="Content Placeholder 5" descr=""/>
          <p:cNvPicPr/>
          <p:nvPr/>
        </p:nvPicPr>
        <p:blipFill>
          <a:blip r:embed="rId2"/>
          <a:stretch/>
        </p:blipFill>
        <p:spPr>
          <a:xfrm>
            <a:off x="8811360" y="914400"/>
            <a:ext cx="3239280" cy="5056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ABOUT US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1141560" y="1371600"/>
            <a:ext cx="10286640" cy="441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e68422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914400" indent="-456840">
              <a:lnSpc>
                <a:spcPct val="100000"/>
              </a:lnSpc>
              <a:buClr>
                <a:srgbClr val="e68422"/>
              </a:buClr>
              <a:buSzPct val="70000"/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 Meter Reading Instrument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914400" indent="-456840">
              <a:lnSpc>
                <a:spcPct val="100000"/>
              </a:lnSpc>
              <a:buClr>
                <a:srgbClr val="e68422"/>
              </a:buClr>
              <a:buSzPct val="70000"/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 Standard Meter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914400" indent="-456840">
              <a:lnSpc>
                <a:spcPct val="100000"/>
              </a:lnSpc>
              <a:buClr>
                <a:srgbClr val="e68422"/>
              </a:buClr>
              <a:buSzPct val="70000"/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GPS Time Server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914400" indent="-456840">
              <a:lnSpc>
                <a:spcPct val="100000"/>
              </a:lnSpc>
              <a:buClr>
                <a:srgbClr val="e68422"/>
              </a:buClr>
              <a:buSzPct val="70000"/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DLMS AMR Solutions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914400" indent="-456840">
              <a:lnSpc>
                <a:spcPct val="100000"/>
              </a:lnSpc>
              <a:buClr>
                <a:srgbClr val="e68422"/>
              </a:buClr>
              <a:buSzPct val="70000"/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Stator Protection Systems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914400" indent="-456840">
              <a:lnSpc>
                <a:spcPct val="100000"/>
              </a:lnSpc>
              <a:buClr>
                <a:srgbClr val="e68422"/>
              </a:buClr>
              <a:buSzPct val="70000"/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Converters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914400" indent="-456840">
              <a:lnSpc>
                <a:spcPct val="100000"/>
              </a:lnSpc>
              <a:buClr>
                <a:srgbClr val="e68422"/>
              </a:buClr>
              <a:buSzPct val="70000"/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Multifunction meter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914400" indent="-456840">
              <a:lnSpc>
                <a:spcPct val="100000"/>
              </a:lnSpc>
              <a:buClr>
                <a:srgbClr val="e68422"/>
              </a:buClr>
              <a:buSzPct val="70000"/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Feeder Remote Terminal Unit (FRTU).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TRAININGS @ </a:t>
            </a: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istral"/>
              </a:rPr>
              <a:t>SANDS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836640" y="1219320"/>
            <a:ext cx="5714640" cy="4419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e68422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Industry Tour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e68422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Hands-on workshop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e68422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Internship/ In-plant Training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e68422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Value added Course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e68422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Job Assured Training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e68422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Final year Projects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e68422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Faculty Development Programme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e68422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Engineering Services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283" name="Picture 4" descr=""/>
          <p:cNvPicPr/>
          <p:nvPr/>
        </p:nvPicPr>
        <p:blipFill>
          <a:blip r:embed="rId1"/>
          <a:stretch/>
        </p:blipFill>
        <p:spPr>
          <a:xfrm>
            <a:off x="6518160" y="1219320"/>
            <a:ext cx="5290920" cy="42019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6945480" y="1447920"/>
            <a:ext cx="4647960" cy="837720"/>
          </a:xfrm>
          <a:prstGeom prst="rect">
            <a:avLst/>
          </a:prstGeom>
          <a:noFill/>
          <a:ln>
            <a:noFill/>
          </a:ln>
        </p:spPr>
        <p:txBody>
          <a:bodyPr bIns="9000" anchor="b"/>
          <a:p>
            <a:pPr>
              <a:lnSpc>
                <a:spcPct val="100000"/>
              </a:lnSpc>
            </a:pPr>
            <a:r>
              <a:rPr b="0" lang="en-US" sz="4400" spc="-1" strike="noStrike" cap="all">
                <a:solidFill>
                  <a:srgbClr val="e68422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Thank</a:t>
            </a:r>
            <a:r>
              <a:rPr b="0" lang="en-US" sz="4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 </a:t>
            </a:r>
            <a:r>
              <a:rPr b="0" lang="en-US" sz="4400" spc="-1" strike="noStrike" cap="all">
                <a:solidFill>
                  <a:srgbClr val="77420d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you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2284560" y="2666880"/>
            <a:ext cx="4647960" cy="1523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+91 8754546090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training@sandsindia.com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www.sandscerebro.com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379440" y="3124080"/>
            <a:ext cx="1599840" cy="609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More Details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265080" y="1097280"/>
            <a:ext cx="4265640" cy="371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532080" y="1600200"/>
            <a:ext cx="5456160" cy="35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9000" indent="-456840">
              <a:lnSpc>
                <a:spcPct val="100000"/>
              </a:lnSpc>
              <a:buClr>
                <a:srgbClr val="e68422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4"/>
          <p:cNvSpPr txBox="1"/>
          <p:nvPr/>
        </p:nvSpPr>
        <p:spPr>
          <a:xfrm>
            <a:off x="1096920" y="1097280"/>
            <a:ext cx="4265640" cy="3711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225" name="Picture 1" descr=""/>
          <p:cNvPicPr/>
          <p:nvPr/>
        </p:nvPicPr>
        <p:blipFill>
          <a:blip r:embed="rId1"/>
          <a:stretch/>
        </p:blipFill>
        <p:spPr>
          <a:xfrm>
            <a:off x="654840" y="64080"/>
            <a:ext cx="10590840" cy="548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096920" y="1097280"/>
            <a:ext cx="4265640" cy="371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531720" y="1600200"/>
            <a:ext cx="10969200" cy="35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3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Content Placeholder 10" descr=""/>
          <p:cNvPicPr/>
          <p:nvPr/>
        </p:nvPicPr>
        <p:blipFill>
          <a:blip r:embed="rId1"/>
          <a:stretch/>
        </p:blipFill>
        <p:spPr>
          <a:xfrm>
            <a:off x="1097280" y="914400"/>
            <a:ext cx="9433080" cy="469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Content Placeholder 3" descr=""/>
          <p:cNvPicPr/>
          <p:nvPr/>
        </p:nvPicPr>
        <p:blipFill>
          <a:blip r:embed="rId1"/>
          <a:stretch/>
        </p:blipFill>
        <p:spPr>
          <a:xfrm>
            <a:off x="867240" y="678960"/>
            <a:ext cx="9810360" cy="4602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31720" y="1600200"/>
            <a:ext cx="10969200" cy="35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9000" indent="-456840">
              <a:lnSpc>
                <a:spcPct val="100000"/>
              </a:lnSpc>
              <a:buClr>
                <a:srgbClr val="e68422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Content Placeholder 3" descr=""/>
          <p:cNvPicPr/>
          <p:nvPr/>
        </p:nvPicPr>
        <p:blipFill>
          <a:blip r:embed="rId1"/>
          <a:stretch/>
        </p:blipFill>
        <p:spPr>
          <a:xfrm>
            <a:off x="532080" y="316080"/>
            <a:ext cx="10958400" cy="5240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Content Placeholder 3" descr=""/>
          <p:cNvPicPr/>
          <p:nvPr/>
        </p:nvPicPr>
        <p:blipFill>
          <a:blip r:embed="rId1"/>
          <a:stretch/>
        </p:blipFill>
        <p:spPr>
          <a:xfrm>
            <a:off x="498600" y="429840"/>
            <a:ext cx="10477800" cy="50979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096920" y="365040"/>
            <a:ext cx="1002456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063800" y="1447920"/>
            <a:ext cx="10286640" cy="44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Content Placeholder 3" descr=""/>
          <p:cNvPicPr/>
          <p:nvPr/>
        </p:nvPicPr>
        <p:blipFill>
          <a:blip r:embed="rId1"/>
          <a:stretch/>
        </p:blipFill>
        <p:spPr>
          <a:xfrm>
            <a:off x="607680" y="807120"/>
            <a:ext cx="10513440" cy="511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</TotalTime>
  <Application>LibreOffice/5.1.6.2$Linux_X86_64 LibreOffice_project/10m0$Build-2</Application>
  <Words>663</Words>
  <Paragraphs>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Lrr</dc:creator>
  <dc:description/>
  <dc:language>en-IN</dc:language>
  <cp:lastModifiedBy/>
  <dcterms:modified xsi:type="dcterms:W3CDTF">2019-04-27T13:13:47Z</dcterms:modified>
  <cp:revision>119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1033-10.2.0.7635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32</vt:i4>
  </property>
</Properties>
</file>