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61" r:id="rId4"/>
    <p:sldId id="360" r:id="rId5"/>
    <p:sldId id="344" r:id="rId6"/>
    <p:sldId id="345" r:id="rId8"/>
    <p:sldId id="346" r:id="rId9"/>
    <p:sldId id="283" r:id="rId10"/>
    <p:sldId id="262" r:id="rId11"/>
    <p:sldId id="284" r:id="rId12"/>
    <p:sldId id="265" r:id="rId13"/>
    <p:sldId id="350" r:id="rId14"/>
    <p:sldId id="285" r:id="rId15"/>
    <p:sldId id="348" r:id="rId16"/>
    <p:sldId id="349" r:id="rId17"/>
    <p:sldId id="351" r:id="rId18"/>
    <p:sldId id="362" r:id="rId19"/>
    <p:sldId id="363" r:id="rId20"/>
    <p:sldId id="364" r:id="rId21"/>
    <p:sldId id="365" r:id="rId22"/>
    <p:sldId id="366" r:id="rId23"/>
    <p:sldId id="384" r:id="rId24"/>
    <p:sldId id="386" r:id="rId25"/>
    <p:sldId id="385" r:id="rId26"/>
    <p:sldId id="387" r:id="rId27"/>
    <p:sldId id="388" r:id="rId28"/>
    <p:sldId id="389" r:id="rId29"/>
    <p:sldId id="393" r:id="rId30"/>
    <p:sldId id="390" r:id="rId31"/>
    <p:sldId id="391" r:id="rId32"/>
    <p:sldId id="392" r:id="rId33"/>
    <p:sldId id="394" r:id="rId34"/>
    <p:sldId id="395" r:id="rId35"/>
    <p:sldId id="305" r:id="rId36"/>
    <p:sldId id="306" r:id="rId37"/>
    <p:sldId id="307" r:id="rId38"/>
    <p:sldId id="281" r:id="rId39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62" y="-9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A88E42-2E04-4DB7-8528-872DE197A41B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57F63A-85E0-44F9-A18C-B9DE22526F2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52A0D1-CF98-4120-9006-54FA69511E0D}" type="slidenum">
              <a:rPr lang="en-US" altLang="en-US">
                <a:cs typeface="Arial" panose="020B0604020202020204" pitchFamily="34" charset="0"/>
              </a:rPr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3738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52A0D1-CF98-4120-9006-54FA69511E0D}" type="slidenum">
              <a:rPr lang="en-US" altLang="en-US">
                <a:cs typeface="Arial" panose="020B0604020202020204" pitchFamily="34" charset="0"/>
              </a:rPr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3738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52A0D1-CF98-4120-9006-54FA69511E0D}" type="slidenum">
              <a:rPr lang="en-US" altLang="en-US">
                <a:cs typeface="Arial" panose="020B0604020202020204" pitchFamily="34" charset="0"/>
              </a:rPr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3738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D16BD3-52BD-43D2-BB00-4D55D38D5767}" type="slidenum">
              <a:rPr lang="en-US" altLang="en-US">
                <a:cs typeface="Arial" panose="020B0604020202020204" pitchFamily="34" charset="0"/>
              </a:rPr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3738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EFF2D-D1DB-4E7C-889D-F1EFD2D96311}" type="slidenum">
              <a:rPr lang="en-US" altLang="en-US">
                <a:cs typeface="Arial" panose="020B0604020202020204" pitchFamily="34" charset="0"/>
              </a:rPr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3738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6"/>
          <p:cNvSpPr/>
          <p:nvPr/>
        </p:nvSpPr>
        <p:spPr>
          <a:xfrm>
            <a:off x="0" y="4038600"/>
            <a:ext cx="4760913" cy="2819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7"/>
          <p:cNvSpPr/>
          <p:nvPr/>
        </p:nvSpPr>
        <p:spPr>
          <a:xfrm>
            <a:off x="-3175" y="3048000"/>
            <a:ext cx="12192000" cy="38100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142413" y="5257800"/>
            <a:ext cx="22463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030" y="2209800"/>
            <a:ext cx="7529536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372" y="3553365"/>
            <a:ext cx="8679247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198225" y="6170613"/>
            <a:ext cx="669925" cy="503237"/>
          </a:xfrm>
          <a:prstGeom prst="ellipse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04EFA9-34F7-4CD6-B600-5CF003FF7D7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85413" y="6096000"/>
            <a:ext cx="1331912" cy="585788"/>
          </a:xfrm>
          <a:prstGeom prst="rect">
            <a:avLst/>
          </a:prstGeom>
          <a:noFill/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4FA6A45-FA00-41D5-9878-79B1C536CE4D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9475" y="6096000"/>
            <a:ext cx="6297613" cy="4635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8225" y="6170613"/>
            <a:ext cx="669925" cy="503237"/>
          </a:xfrm>
          <a:prstGeom prst="ellipse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DA7F521-A021-405D-8C05-B1CC88EB0C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9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85413" y="6096000"/>
            <a:ext cx="1331912" cy="5857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2130425"/>
            <a:ext cx="10356269" cy="146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idx="10"/>
          </p:nvPr>
        </p:nvSpPr>
        <p:spPr>
          <a:xfrm>
            <a:off x="609600" y="6356350"/>
            <a:ext cx="2840038" cy="3619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9/10/18</a:t>
            </a: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1"/>
          </p:nvPr>
        </p:nvSpPr>
        <p:spPr>
          <a:xfrm>
            <a:off x="8736013" y="6356350"/>
            <a:ext cx="2838450" cy="361950"/>
          </a:xfrm>
          <a:prstGeom prst="ellipse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A0DC613-BAC8-43B1-B794-14BC4B4641A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365125"/>
            <a:ext cx="10025062" cy="431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365125"/>
            <a:ext cx="10025062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6963" y="1100138"/>
            <a:ext cx="4935537" cy="3579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1100138"/>
            <a:ext cx="4937125" cy="3579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365125"/>
            <a:ext cx="10025062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1100138"/>
            <a:ext cx="10025062" cy="1712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2965450"/>
            <a:ext cx="10025062" cy="171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100628"/>
            <a:ext cx="10025309" cy="47667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85413" y="6096000"/>
            <a:ext cx="1331912" cy="58578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097280"/>
            <a:ext cx="4266089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097280"/>
            <a:ext cx="4266089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94430B-98C9-4F75-83BC-C7CA3834E6A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85413" y="6096000"/>
            <a:ext cx="1331912" cy="5857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097280"/>
            <a:ext cx="4266089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915" y="1701848"/>
            <a:ext cx="4266089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5056" y="1097280"/>
            <a:ext cx="4266089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701848"/>
            <a:ext cx="4266089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C33FA25-3068-4E55-9C76-A4502898A7BB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0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85413" y="6096000"/>
            <a:ext cx="1331912" cy="5857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41E4C3-E25D-4270-9C1B-6474B6A4CE90}" type="datetimeFigureOut">
              <a:rPr lang="en-US"/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2813" y="6096000"/>
            <a:ext cx="6297612" cy="4635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98225" y="6170613"/>
            <a:ext cx="669925" cy="503237"/>
          </a:xfrm>
          <a:prstGeom prst="ellipse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98F838-DD72-4D33-A92E-5C039B0E71E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0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85413" y="6096000"/>
            <a:ext cx="1331912" cy="585788"/>
          </a:xfrm>
          <a:prstGeom prst="rect">
            <a:avLst/>
          </a:prstGeom>
          <a:noFill/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329B29D-74F5-4A65-A0E9-F8F20E62D634}" type="datetimeFigureOut">
              <a:rPr lang="en-US"/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22813" y="6096000"/>
            <a:ext cx="6297612" cy="4635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9813" y="6172200"/>
            <a:ext cx="669925" cy="503238"/>
          </a:xfrm>
          <a:prstGeom prst="ellipse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17D6B3-6216-4866-ABA3-512D4743009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6"/>
          <p:cNvSpPr/>
          <p:nvPr/>
        </p:nvSpPr>
        <p:spPr>
          <a:xfrm>
            <a:off x="0" y="2647950"/>
            <a:ext cx="4760913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7"/>
          <p:cNvSpPr/>
          <p:nvPr/>
        </p:nvSpPr>
        <p:spPr>
          <a:xfrm rot="5400000">
            <a:off x="1719263" y="-1719263"/>
            <a:ext cx="6858000" cy="1029652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301" y="1576104"/>
            <a:ext cx="694763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087" y="2618913"/>
            <a:ext cx="5075717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154" y="2253385"/>
            <a:ext cx="7724335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7CFB53-460C-4C33-A496-ED51C763C806}" type="datetimeFigureOut">
              <a:rPr lang="en-US"/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89475" y="6096000"/>
            <a:ext cx="6297613" cy="4635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98225" y="6170613"/>
            <a:ext cx="669925" cy="503237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EC77A0-EF76-4F42-B23A-44B6C3F0A1F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8"/>
          <p:cNvSpPr/>
          <p:nvPr/>
        </p:nvSpPr>
        <p:spPr>
          <a:xfrm>
            <a:off x="0" y="2647950"/>
            <a:ext cx="4760913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9"/>
          <p:cNvSpPr/>
          <p:nvPr/>
        </p:nvSpPr>
        <p:spPr>
          <a:xfrm>
            <a:off x="0" y="5048250"/>
            <a:ext cx="4760913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4396" y="0"/>
            <a:ext cx="9484429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696" y="1717501"/>
            <a:ext cx="7313295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242" y="2180529"/>
            <a:ext cx="8126610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47EED9-64B7-4E18-9A5A-BD1317AAD1A4}" type="datetimeFigureOut">
              <a:rPr lang="en-US"/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689475" y="6096000"/>
            <a:ext cx="6297613" cy="4635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11198225" y="6170613"/>
            <a:ext cx="669925" cy="503237"/>
          </a:xfrm>
          <a:prstGeom prst="ellipse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F56F193-A023-4ED2-8EA0-E3D1C893AAC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sands_logo_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85413" y="6096000"/>
            <a:ext cx="1331912" cy="5857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88" y="5870575"/>
            <a:ext cx="2900362" cy="201613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CF8D83-C46C-4D6E-ABC3-65981F9CA76A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9475" y="6096000"/>
            <a:ext cx="6297613" cy="4635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8225" y="6170613"/>
            <a:ext cx="669925" cy="503237"/>
          </a:xfrm>
          <a:prstGeom prst="ellipse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90B2C1-E7CD-4063-B2CA-066C7A42BDE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6019800"/>
            <a:ext cx="4764088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5" y="6019800"/>
            <a:ext cx="12192000" cy="838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365125"/>
            <a:ext cx="10025062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100138"/>
            <a:ext cx="10025062" cy="3579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10209213" y="61722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  <a:latin typeface="Mistral" panose="03090702030407020403" pitchFamily="66" charset="0"/>
              </a:rPr>
              <a:t>SANDS</a:t>
            </a:r>
            <a:endParaRPr lang="en-US" sz="3600" dirty="0">
              <a:solidFill>
                <a:srgbClr val="FF0000"/>
              </a:solidFill>
              <a:latin typeface="Mistral" panose="03090702030407020403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355" indent="-173355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955" indent="-16383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555" indent="-16383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155" indent="-173355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305" y="3093085"/>
            <a:ext cx="8435340" cy="67183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 panose="020B0A04020102020204"/>
                <a:ea typeface="DejaVu Sans" panose="020B0603030804020204"/>
                <a:sym typeface="+mn-ea"/>
              </a:rPr>
              <a:t>MACHINE LEARNING WITH PYTHON</a:t>
            </a:r>
            <a:b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</a:br>
            <a:r>
              <a:rPr lang="en-US" dirty="0" smtClean="0">
                <a:latin typeface="Arial Black" panose="020B0A04020102020204" pitchFamily="34" charset="0"/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63625" y="1447800"/>
            <a:ext cx="102870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1630" indent="-339725"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250" y="-12700"/>
            <a:ext cx="10474960" cy="60318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/>
          <a:lstStyle/>
          <a:p>
            <a:pPr algn="ctr" eaLnBrk="1" hangingPunct="1"/>
            <a:r>
              <a:rPr lang="en-IN" sz="4400" cap="none" smtClean="0">
                <a:latin typeface="Arial Black" panose="020B0A04020102020204" pitchFamily="34" charset="0"/>
              </a:rPr>
              <a:t> </a:t>
            </a:r>
            <a:endParaRPr lang="en-US" altLang="en-IN" sz="4400" cap="none" smtClean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/>
          <p:nvPr>
            <p:ph sz="half" idx="1"/>
          </p:nvPr>
        </p:nvSpPr>
        <p:spPr/>
        <p:txBody>
          <a:bodyPr/>
          <a:p>
            <a:pPr marL="1905" indent="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9105" indent="-45720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/>
          </a:p>
        </p:txBody>
      </p:sp>
      <p:pic>
        <p:nvPicPr>
          <p:cNvPr id="5" name="Content Placeholder 4" descr="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3110" y="137160"/>
            <a:ext cx="10713720" cy="587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-22225"/>
            <a:ext cx="10687685" cy="5998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/>
          <p:nvPr/>
        </p:nvSpPr>
        <p:spPr bwMode="auto">
          <a:xfrm>
            <a:off x="1065213" y="4854575"/>
            <a:ext cx="10102850" cy="1089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800"/>
              </a:spcBef>
              <a:buClr>
                <a:srgbClr val="E68422"/>
              </a:buClr>
              <a:buFont typeface="Wingdings" panose="05000000000000000000" pitchFamily="2" charset="2"/>
              <a:buNone/>
            </a:pPr>
            <a:endParaRPr lang="en-IN" sz="2800"/>
          </a:p>
        </p:txBody>
      </p:sp>
      <p:pic>
        <p:nvPicPr>
          <p:cNvPr id="4" name="Content Placeholder 3" descr="1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18770" y="78105"/>
            <a:ext cx="11597005" cy="58654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/>
          <a:lstStyle/>
          <a:p>
            <a:pPr algn="ctr" eaLnBrk="1" hangingPunct="1"/>
            <a:endParaRPr lang="en-US" altLang="en-IN" sz="4400" cap="none" smtClean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53035"/>
            <a:ext cx="11949430" cy="580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654" name="Rectangle 3"/>
          <p:cNvSpPr/>
          <p:nvPr/>
        </p:nvSpPr>
        <p:spPr bwMode="auto">
          <a:xfrm>
            <a:off x="778510" y="1244600"/>
            <a:ext cx="10102850" cy="4531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ts val="800"/>
              </a:spcBef>
              <a:buClr>
                <a:srgbClr val="E68422"/>
              </a:buClr>
              <a:buFont typeface="Wingdings" panose="05000000000000000000" pitchFamily="2" charset="2"/>
              <a:buChar char="§"/>
            </a:pPr>
            <a:endParaRPr lang="en-US" altLang="en-IN" sz="2800"/>
          </a:p>
        </p:txBody>
      </p:sp>
      <p:pic>
        <p:nvPicPr>
          <p:cNvPr id="7" name="Content Placeholder 6" descr="maxresdefault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285" y="88265"/>
            <a:ext cx="10433050" cy="5869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1235" y="40005"/>
            <a:ext cx="10615295" cy="59950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259715"/>
            <a:ext cx="10574020" cy="5697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880" y="12700"/>
            <a:ext cx="10720705" cy="59728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840" y="184150"/>
            <a:ext cx="10981690" cy="5612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306705"/>
            <a:ext cx="11003915" cy="52933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200" y="104775"/>
            <a:ext cx="11146790" cy="58635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610" y="33655"/>
            <a:ext cx="11109960" cy="58445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47955" y="-93345"/>
            <a:ext cx="11864975" cy="6014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620" y="81915"/>
            <a:ext cx="11188065" cy="57105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925" y="49530"/>
            <a:ext cx="10700385" cy="58940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355" y="114300"/>
            <a:ext cx="11873230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      </a:t>
            </a:r>
            <a:r>
              <a:rPr lang="en-US" sz="4000"/>
              <a:t>Machine learning </a:t>
            </a:r>
            <a:endParaRPr lang="en-US" sz="4000"/>
          </a:p>
        </p:txBody>
      </p:sp>
      <p:pic>
        <p:nvPicPr>
          <p:cNvPr id="5" name="Content Placeholder 4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3360" y="799465"/>
            <a:ext cx="9063990" cy="52590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1215" y="365125"/>
            <a:ext cx="9811385" cy="56026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</a:t>
            </a:r>
            <a:r>
              <a:rPr lang="en-US" sz="3600"/>
              <a:t>Types Of Machine Learning</a:t>
            </a:r>
            <a:endParaRPr lang="en-US" sz="3600"/>
          </a:p>
        </p:txBody>
      </p:sp>
      <p:pic>
        <p:nvPicPr>
          <p:cNvPr id="5" name="Content Placeholder 4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665" y="106680"/>
            <a:ext cx="9308465" cy="58502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975" y="10160"/>
            <a:ext cx="8456930" cy="5883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83515"/>
            <a:ext cx="1093089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53975"/>
            <a:ext cx="10576560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10041" y="914400"/>
            <a:ext cx="4266089" cy="3712464"/>
          </a:xfrm>
        </p:spPr>
        <p:txBody>
          <a:bodyPr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15875"/>
            <a:ext cx="10361930" cy="58743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Types of SUPERVSED LEARNING</a:t>
            </a:r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4445"/>
            <a:ext cx="9749790" cy="59886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numCol="1" anchorCtr="0" compatLnSpc="1"/>
          <a:lstStyle/>
          <a:p>
            <a:pPr algn="ctr" eaLnBrk="1" hangingPunct="1"/>
            <a:r>
              <a:rPr lang="en-IN" sz="4400" cap="none" smtClean="0">
                <a:latin typeface="Arial Black" panose="020B0A04020102020204" pitchFamily="34" charset="0"/>
              </a:rPr>
              <a:t>ABOUT US</a:t>
            </a:r>
            <a:endParaRPr lang="en-US" sz="4400" cap="none" smtClean="0">
              <a:latin typeface="Arial Black" panose="020B0A04020102020204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63625" y="1600200"/>
            <a:ext cx="10287000" cy="281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5000" rIns="90000" bIns="45000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10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800"/>
              <a:t>Our Services:</a:t>
            </a:r>
            <a:endParaRPr lang="en-US" altLang="en-US" sz="28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Meter reading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Meter Accuracy Testing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Data Analytics</a:t>
            </a:r>
            <a:endParaRPr lang="en-US" altLang="en-US" sz="2400"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numCol="1" anchorCtr="0" compatLnSpc="1"/>
          <a:lstStyle/>
          <a:p>
            <a:pPr algn="ctr" eaLnBrk="1" hangingPunct="1"/>
            <a:r>
              <a:rPr lang="en-IN" sz="4000" cap="none" smtClean="0">
                <a:latin typeface="Arial Black" panose="020B0A04020102020204" pitchFamily="34" charset="0"/>
              </a:rPr>
              <a:t>ABOUT US</a:t>
            </a:r>
            <a:endParaRPr lang="en-US" sz="4000" cap="none" smtClean="0">
              <a:latin typeface="Arial Black" panose="020B0A04020102020204" pitchFamily="34" charset="0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41413" y="1371600"/>
            <a:ext cx="102870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5000" rIns="90000" bIns="45000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10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800"/>
              <a:t>Products:</a:t>
            </a:r>
            <a:endParaRPr lang="en-IN" sz="2800"/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Common Meter Reading Instrument 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Reference Standard Meter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GPS Time Server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DLMS AMR Solutions 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Stator Protection Systems 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Converters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Multifunction meter</a:t>
            </a:r>
            <a:endParaRPr lang="en-US" altLang="en-US" sz="2400">
              <a:ea typeface="Microsoft YaHei" panose="020B0503020204020204" charset="-122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Clr>
                <a:srgbClr val="E68422"/>
              </a:buClr>
              <a:buSzPct val="70000"/>
              <a:buFont typeface="Wingdings" panose="05000000000000000000" pitchFamily="2" charset="2"/>
              <a:buChar char="§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</a:pPr>
            <a:r>
              <a:rPr lang="en-IN" sz="2400"/>
              <a:t>Feeder Remote Terminal Unit (FRTU).</a:t>
            </a:r>
            <a:endParaRPr lang="en-US" altLang="en-US" sz="2400"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numCol="1" anchorCtr="0" compatLnSpc="1"/>
          <a:lstStyle/>
          <a:p>
            <a:pPr algn="ctr" eaLnBrk="1" hangingPunct="1"/>
            <a:r>
              <a:rPr lang="en-IN" sz="4400" cap="none" smtClean="0">
                <a:latin typeface="Arial Black" panose="020B0A04020102020204" pitchFamily="34" charset="0"/>
              </a:rPr>
              <a:t>TRAININGS @ </a:t>
            </a:r>
            <a:r>
              <a:rPr lang="en-IN" sz="4400" cap="none" smtClean="0">
                <a:solidFill>
                  <a:srgbClr val="FF0000"/>
                </a:solidFill>
                <a:latin typeface="Mistral" panose="03090702030407020403" pitchFamily="66" charset="0"/>
              </a:rPr>
              <a:t>SANDS</a:t>
            </a:r>
            <a:endParaRPr lang="en-US" sz="4400" cap="none" smtClean="0">
              <a:solidFill>
                <a:srgbClr val="FF0000"/>
              </a:solidFill>
              <a:latin typeface="Mistral" panose="03090702030407020403" pitchFamily="66" charset="0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type="body" idx="4294967295"/>
          </p:nvPr>
        </p:nvSpPr>
        <p:spPr>
          <a:xfrm>
            <a:off x="836613" y="1219200"/>
            <a:ext cx="5715000" cy="4419600"/>
          </a:xfrm>
        </p:spPr>
        <p:txBody>
          <a:bodyPr/>
          <a:lstStyle/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Industry Tour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Hands-on workshop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Internship/ In-plant Training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Value added Course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Job Assured Training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Final year Projects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Faculty Development Programme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r>
              <a:rPr lang="en-IN" sz="2800" b="0" smtClean="0"/>
              <a:t>Engineering Services</a:t>
            </a:r>
            <a:endParaRPr lang="en-IN" sz="2800" b="0" smtClean="0"/>
          </a:p>
          <a:p>
            <a:pPr eaLnBrk="1" hangingPunct="1">
              <a:buClr>
                <a:srgbClr val="E68422"/>
              </a:buClr>
              <a:buFont typeface="Wingdings" panose="05000000000000000000" pitchFamily="2" charset="2"/>
              <a:buChar char="§"/>
            </a:pPr>
            <a:endParaRPr lang="en-US" sz="2800" b="0" smtClean="0"/>
          </a:p>
        </p:txBody>
      </p:sp>
      <p:pic>
        <p:nvPicPr>
          <p:cNvPr id="52227" name="Picture 4" descr="Picture1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8275" y="1219200"/>
            <a:ext cx="5291138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313" y="1447800"/>
            <a:ext cx="46482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Thank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you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2284413" y="2667000"/>
            <a:ext cx="4648200" cy="152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>
                <a:solidFill>
                  <a:srgbClr val="000000"/>
                </a:solidFill>
                <a:ea typeface="Microsoft YaHei" panose="020B0503020204020204" charset="-122"/>
              </a:rPr>
              <a:t>+91 8754546090</a:t>
            </a:r>
            <a:endParaRPr lang="en-US" altLang="en-US" sz="2800" b="1">
              <a:solidFill>
                <a:srgbClr val="000000"/>
              </a:solidFill>
              <a:ea typeface="Microsoft YaHei" panose="020B0503020204020204" charset="-122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>
                <a:solidFill>
                  <a:srgbClr val="000000"/>
                </a:solidFill>
                <a:ea typeface="Microsoft YaHei" panose="020B0503020204020204" charset="-122"/>
              </a:rPr>
              <a:t>training@sandsindia.com</a:t>
            </a:r>
            <a:endParaRPr lang="en-US" altLang="en-US" sz="2800" b="1">
              <a:solidFill>
                <a:srgbClr val="000000"/>
              </a:solidFill>
              <a:ea typeface="Microsoft YaHei" panose="020B0503020204020204" charset="-122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>
                <a:solidFill>
                  <a:srgbClr val="000000"/>
                </a:solidFill>
                <a:ea typeface="Microsoft YaHei" panose="020B0503020204020204" charset="-122"/>
              </a:rPr>
              <a:t>www.sandscerebro.com</a:t>
            </a:r>
            <a:endParaRPr lang="en-US" altLang="en-US" sz="2800" b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9413" y="3124200"/>
            <a:ext cx="16002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 Black" panose="020B0A04020102020204" pitchFamily="34" charset="0"/>
              </a:rPr>
              <a:t>More Details</a:t>
            </a:r>
            <a:endParaRPr lang="en-US" sz="1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sz="half" idx="2"/>
          </p:nvPr>
        </p:nvSpPr>
        <p:spPr/>
        <p:txBody>
          <a:bodyPr lIns="90000" tIns="45000" rIns="90000" bIns="45000"/>
          <a:lstStyle/>
          <a:p>
            <a:pPr marL="0" indent="0" algn="ctr" eaLnBrk="1" hangingPunct="1">
              <a:buFont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/>
          <a:lstStyle/>
          <a:p>
            <a:pPr algn="ctr" eaLnBrk="1" hangingPunct="1"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endParaRPr lang="en-US" altLang="en-US" sz="4400" cap="none" smtClean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2130" y="1600200"/>
            <a:ext cx="545655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1630" indent="-339725"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marL="459105" indent="-45720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05" indent="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>
                <a:sym typeface="+mn-ea"/>
              </a:rPr>
              <a:t>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365125"/>
            <a:ext cx="11277600" cy="5061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sz="half" idx="1"/>
          </p:nvPr>
        </p:nvSpPr>
        <p:spPr/>
        <p:txBody>
          <a:bodyPr lIns="90000" tIns="45000" rIns="90000" bIns="45000"/>
          <a:lstStyle/>
          <a:p>
            <a:pPr marL="0" indent="0" algn="ctr" eaLnBrk="1" hangingPunct="1">
              <a:buFont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/>
          <a:lstStyle/>
          <a:p>
            <a:pPr algn="ctr" eaLnBrk="1" hangingPunct="1"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r>
              <a:rPr lang="en-US" altLang="en-US" sz="4400" cap="none" smtClean="0"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endParaRPr lang="en-US" altLang="en-US" sz="4400" cap="none" smtClean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1813" y="1600200"/>
            <a:ext cx="1096962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1630" indent="-339725"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marL="459105" indent="-45720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800" dirty="0" smtClean="0">
                <a:sym typeface="+mn-ea"/>
              </a:rPr>
              <a:t>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4975" y="293370"/>
            <a:ext cx="11318875" cy="53200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sz="half" idx="1"/>
          </p:nvPr>
        </p:nvSpPr>
        <p:spPr/>
        <p:txBody>
          <a:bodyPr lIns="90000" tIns="45000" rIns="90000" bIns="45000"/>
          <a:lstStyle/>
          <a:p>
            <a:pPr marL="0" indent="0" algn="ctr" eaLnBrk="1" hangingPunct="1">
              <a:buFont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1813" y="1600200"/>
            <a:ext cx="1096962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1630" indent="-339725"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marL="459105" indent="-45720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en-US" sz="2800" dirty="0" smtClean="0">
              <a:sym typeface="+mn-ea"/>
            </a:endParaRPr>
          </a:p>
          <a:p>
            <a:pPr marL="1373505" lvl="3" indent="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sym typeface="+mn-ea"/>
            </a:endParaRPr>
          </a:p>
          <a:p>
            <a:pPr marL="459105" indent="-45720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7280" y="47625"/>
            <a:ext cx="9297035" cy="59924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824990" y="32385"/>
            <a:ext cx="9531350" cy="6021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1813" y="1600200"/>
            <a:ext cx="1096962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1630" indent="-339725"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798195" algn="l"/>
                <a:tab pos="1255395" algn="l"/>
                <a:tab pos="1712595" algn="l"/>
                <a:tab pos="2169795" algn="l"/>
                <a:tab pos="2626995" algn="l"/>
                <a:tab pos="3084195" algn="l"/>
                <a:tab pos="3541395" algn="l"/>
                <a:tab pos="3998595" algn="l"/>
                <a:tab pos="4455795" algn="l"/>
                <a:tab pos="4912995" algn="l"/>
                <a:tab pos="5370195" algn="l"/>
                <a:tab pos="5827395" algn="l"/>
                <a:tab pos="6284595" algn="l"/>
                <a:tab pos="6741795" algn="l"/>
                <a:tab pos="7198995" algn="l"/>
                <a:tab pos="7656195" algn="l"/>
                <a:tab pos="8113395" algn="l"/>
                <a:tab pos="8570595" algn="l"/>
                <a:tab pos="9027795" algn="l"/>
                <a:tab pos="94849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marL="459105" indent="-457200" fontAlgn="auto">
              <a:spcBef>
                <a:spcPts val="640"/>
              </a:spcBef>
              <a:spcAft>
                <a:spcPts val="1425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906780" y="248285"/>
            <a:ext cx="10755630" cy="58591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937260" y="259080"/>
            <a:ext cx="10648315" cy="5734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723</Words>
  <Application>WPS Presentation</Application>
  <PresentationFormat>Custom</PresentationFormat>
  <Paragraphs>71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SimSun</vt:lpstr>
      <vt:lpstr>Wingdings</vt:lpstr>
      <vt:lpstr>Mistral</vt:lpstr>
      <vt:lpstr>Franklin Gothic Medium</vt:lpstr>
      <vt:lpstr>Tunga</vt:lpstr>
      <vt:lpstr>Arial Black</vt:lpstr>
      <vt:lpstr>DejaVu Sans</vt:lpstr>
      <vt:lpstr>Arial</vt:lpstr>
      <vt:lpstr>Arial Black</vt:lpstr>
      <vt:lpstr>Calibri</vt:lpstr>
      <vt:lpstr>Microsoft YaHei</vt:lpstr>
      <vt:lpstr>Times New Roman</vt:lpstr>
      <vt:lpstr>Franklin Gothic Book</vt:lpstr>
      <vt:lpstr>Arial Unicode MS</vt:lpstr>
      <vt:lpstr>Liberation Mono</vt:lpstr>
      <vt:lpstr>Angles</vt:lpstr>
      <vt:lpstr>MACHINE LEARNING WITH PYTHON 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Machine learning </vt:lpstr>
      <vt:lpstr>PowerPoint 演示文稿</vt:lpstr>
      <vt:lpstr>                     Types Of Machine Learning</vt:lpstr>
      <vt:lpstr>PowerPoint 演示文稿</vt:lpstr>
      <vt:lpstr>PowerPoint 演示文稿</vt:lpstr>
      <vt:lpstr>PowerPoint 演示文稿</vt:lpstr>
      <vt:lpstr>                             Types of SUPERVSED LEARNING</vt:lpstr>
      <vt:lpstr>ABOUT US</vt:lpstr>
      <vt:lpstr>ABOUT US</vt:lpstr>
      <vt:lpstr>TRAININGS @ SANDS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Lrr</dc:creator>
  <cp:lastModifiedBy>sands</cp:lastModifiedBy>
  <cp:revision>125</cp:revision>
  <dcterms:created xsi:type="dcterms:W3CDTF">2006-08-16T00:00:00Z</dcterms:created>
  <dcterms:modified xsi:type="dcterms:W3CDTF">2019-03-20T04:54:02Z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