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25" autoAdjust="0"/>
    <p:restoredTop sz="94694"/>
  </p:normalViewPr>
  <p:slideViewPr>
    <p:cSldViewPr snapToGrid="0" snapToObjects="1">
      <p:cViewPr>
        <p:scale>
          <a:sx n="100" d="100"/>
          <a:sy n="100" d="100"/>
        </p:scale>
        <p:origin x="198" y="20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244168"/>
            <a:ext cx="12192000" cy="6138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7597" tIns="28799" rIns="57597" bIns="28799" anchor="ctr"/>
          <a:lstStyle/>
          <a:p>
            <a:pPr algn="ctr" defTabSz="914294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125" dirty="0"/>
          </a:p>
        </p:txBody>
      </p:sp>
      <p:pic>
        <p:nvPicPr>
          <p:cNvPr id="3" name="Picture 11" descr="splunk-logo-on-whi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563" y="1438011"/>
            <a:ext cx="7303824" cy="292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3019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us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ltGray">
          <a:xfrm>
            <a:off x="-9259" y="19384"/>
            <a:ext cx="12201260" cy="85029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alpha val="68000"/>
                </a:schemeClr>
              </a:gs>
              <a:gs pos="100000">
                <a:schemeClr val="bg1">
                  <a:alpha val="68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6712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125" dirty="0">
              <a:latin typeface="Arial"/>
            </a:endParaRPr>
          </a:p>
        </p:txBody>
      </p:sp>
      <p:sp>
        <p:nvSpPr>
          <p:cNvPr id="4" name="Title Placeholder 6"/>
          <p:cNvSpPr>
            <a:spLocks noGrp="1"/>
          </p:cNvSpPr>
          <p:nvPr>
            <p:ph type="title"/>
          </p:nvPr>
        </p:nvSpPr>
        <p:spPr>
          <a:xfrm>
            <a:off x="609546" y="-30599"/>
            <a:ext cx="10972919" cy="945713"/>
          </a:xfrm>
          <a:prstGeom prst="rect">
            <a:avLst/>
          </a:prstGeom>
        </p:spPr>
        <p:txBody>
          <a:bodyPr/>
          <a:lstStyle>
            <a:lvl1pPr algn="l">
              <a:defRPr sz="3375" b="0" i="0" kern="0" spc="0" baseline="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9262" y="881062"/>
            <a:ext cx="12161572" cy="0"/>
          </a:xfrm>
          <a:prstGeom prst="line">
            <a:avLst/>
          </a:prstGeom>
          <a:ln w="12700" cmpd="sng">
            <a:gradFill flip="none" rotWithShape="1">
              <a:gsLst>
                <a:gs pos="5000">
                  <a:schemeClr val="bg1">
                    <a:lumMod val="85000"/>
                  </a:schemeClr>
                </a:gs>
                <a:gs pos="94000">
                  <a:schemeClr val="bg1">
                    <a:lumMod val="85000"/>
                  </a:schemeClr>
                </a:gs>
                <a:gs pos="52000">
                  <a:schemeClr val="tx1">
                    <a:lumMod val="75000"/>
                    <a:lumOff val="25000"/>
                  </a:schemeClr>
                </a:gs>
              </a:gsLst>
              <a:lin ang="0" scaled="1"/>
              <a:tileRect/>
            </a:gradFill>
            <a:tailEnd type="none"/>
          </a:ln>
          <a:effectLst>
            <a:reflection stA="50000" endPos="75000" dist="12700" dir="5400000" sy="-100000" algn="bl" rotWithShape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7760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op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-9259" y="19384"/>
            <a:ext cx="12201260" cy="85029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alpha val="68000"/>
                </a:schemeClr>
              </a:gs>
              <a:gs pos="100000">
                <a:schemeClr val="bg1">
                  <a:alpha val="68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6712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125" dirty="0">
              <a:latin typeface="Arial"/>
            </a:endParaRPr>
          </a:p>
        </p:txBody>
      </p:sp>
      <p:sp>
        <p:nvSpPr>
          <p:cNvPr id="5" name="Title Placeholder 6"/>
          <p:cNvSpPr>
            <a:spLocks noGrp="1"/>
          </p:cNvSpPr>
          <p:nvPr>
            <p:ph type="title"/>
          </p:nvPr>
        </p:nvSpPr>
        <p:spPr>
          <a:xfrm>
            <a:off x="609546" y="-30599"/>
            <a:ext cx="10972919" cy="945713"/>
          </a:xfrm>
          <a:prstGeom prst="rect">
            <a:avLst/>
          </a:prstGeom>
          <a:noFill/>
          <a:ln>
            <a:noFill/>
          </a:ln>
        </p:spPr>
        <p:txBody>
          <a:bodyPr vert="horz" wrap="square" lIns="82203" tIns="41101" rIns="82203" bIns="41101" numCol="1" rtlCol="0" anchor="ctr" anchorCtr="0" compatLnSpc="1">
            <a:prstTxWarp prst="textNoShape">
              <a:avLst/>
            </a:prstTxWarp>
            <a:noAutofit/>
          </a:bodyPr>
          <a:lstStyle>
            <a:lvl1pPr>
              <a:defRPr lang="en-US" b="0" i="0" kern="0" spc="0" baseline="0" dirty="0">
                <a:latin typeface="Helvetica Light" charset="0"/>
                <a:ea typeface="Helvetica Light" charset="0"/>
                <a:cs typeface="Helvetica Light" charset="0"/>
              </a:defRPr>
            </a:lvl1pPr>
          </a:lstStyle>
          <a:p>
            <a:pPr lvl="0" algn="l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09543" y="1058230"/>
            <a:ext cx="11009824" cy="5130951"/>
          </a:xfrm>
          <a:prstGeom prst="rect">
            <a:avLst/>
          </a:prstGeom>
        </p:spPr>
        <p:txBody>
          <a:bodyPr vert="horz" lIns="82203" tIns="41101" rIns="82203" bIns="41101"/>
          <a:lstStyle>
            <a:lvl1pPr marL="143868" indent="-143868">
              <a:spcBef>
                <a:spcPts val="806"/>
              </a:spcBef>
              <a:buClrTx/>
              <a:buSzPct val="100000"/>
              <a:buFont typeface="Arial"/>
              <a:buChar char="•"/>
              <a:defRPr sz="2125" b="0" i="0" kern="0" spc="0" baseline="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1pPr>
            <a:lvl2pPr marL="430609" indent="-142875">
              <a:spcBef>
                <a:spcPts val="469"/>
              </a:spcBef>
              <a:buSzPct val="80000"/>
              <a:defRPr sz="1938" b="0" i="0" kern="0" spc="0" baseline="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2pPr>
            <a:lvl3pPr marL="711399" indent="-136922">
              <a:spcBef>
                <a:spcPts val="469"/>
              </a:spcBef>
              <a:buClr>
                <a:srgbClr val="7F7F7F"/>
              </a:buClr>
              <a:defRPr sz="1813" b="0" i="0" kern="0" spc="0" baseline="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3pPr>
            <a:lvl4pPr>
              <a:buClr>
                <a:srgbClr val="7F7F7F"/>
              </a:buClr>
              <a:defRPr sz="1625" spc="-113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buClr>
                <a:srgbClr val="7F7F7F"/>
              </a:buClr>
              <a:defRPr sz="1500" spc="-113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9262" y="881062"/>
            <a:ext cx="12161572" cy="0"/>
          </a:xfrm>
          <a:prstGeom prst="line">
            <a:avLst/>
          </a:prstGeom>
          <a:ln w="12700" cmpd="sng">
            <a:gradFill flip="none" rotWithShape="1">
              <a:gsLst>
                <a:gs pos="5000">
                  <a:schemeClr val="bg1">
                    <a:lumMod val="85000"/>
                  </a:schemeClr>
                </a:gs>
                <a:gs pos="94000">
                  <a:schemeClr val="bg1">
                    <a:lumMod val="85000"/>
                  </a:schemeClr>
                </a:gs>
                <a:gs pos="52000">
                  <a:schemeClr val="tx1">
                    <a:lumMod val="75000"/>
                    <a:lumOff val="25000"/>
                  </a:schemeClr>
                </a:gs>
              </a:gsLst>
              <a:lin ang="0" scaled="1"/>
              <a:tileRect/>
            </a:gradFill>
            <a:tailEnd type="none"/>
          </a:ln>
          <a:effectLst>
            <a:reflection stA="50000" endPos="75000" dist="12700" dir="5400000" sy="-100000" algn="bl" rotWithShape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256657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_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-9259" y="19384"/>
            <a:ext cx="12201260" cy="85029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alpha val="68000"/>
                </a:schemeClr>
              </a:gs>
              <a:gs pos="100000">
                <a:schemeClr val="bg1">
                  <a:alpha val="68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6712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125" dirty="0">
              <a:latin typeface="Arial"/>
            </a:endParaRPr>
          </a:p>
        </p:txBody>
      </p:sp>
      <p:sp>
        <p:nvSpPr>
          <p:cNvPr id="5" name="Title Placeholder 6"/>
          <p:cNvSpPr>
            <a:spLocks noGrp="1"/>
          </p:cNvSpPr>
          <p:nvPr>
            <p:ph type="title"/>
          </p:nvPr>
        </p:nvSpPr>
        <p:spPr>
          <a:xfrm>
            <a:off x="609546" y="-30599"/>
            <a:ext cx="10972919" cy="945713"/>
          </a:xfrm>
          <a:prstGeom prst="rect">
            <a:avLst/>
          </a:prstGeom>
        </p:spPr>
        <p:txBody>
          <a:bodyPr/>
          <a:lstStyle>
            <a:lvl1pPr>
              <a:defRPr sz="3375" b="0" i="0" kern="0" spc="0" baseline="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09543" y="1058230"/>
            <a:ext cx="5221875" cy="5130951"/>
          </a:xfrm>
          <a:prstGeom prst="rect">
            <a:avLst/>
          </a:prstGeom>
        </p:spPr>
        <p:txBody>
          <a:bodyPr vert="horz" lIns="82203" tIns="41101" rIns="82203" bIns="41101"/>
          <a:lstStyle>
            <a:lvl1pPr marL="143868" indent="-143868">
              <a:spcBef>
                <a:spcPts val="806"/>
              </a:spcBef>
              <a:buClrTx/>
              <a:buSzPct val="100000"/>
              <a:buFont typeface="Arial"/>
              <a:buChar char="•"/>
              <a:defRPr sz="2125" b="0" i="0" kern="0" spc="0" baseline="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1pPr>
            <a:lvl2pPr marL="430609" indent="-142875">
              <a:spcBef>
                <a:spcPts val="469"/>
              </a:spcBef>
              <a:buSzPct val="80000"/>
              <a:defRPr sz="1938" b="0" i="0" kern="0" spc="0" baseline="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2pPr>
            <a:lvl3pPr marL="711399" indent="-136922">
              <a:spcBef>
                <a:spcPts val="469"/>
              </a:spcBef>
              <a:buClr>
                <a:srgbClr val="7F7F7F"/>
              </a:buClr>
              <a:defRPr sz="1813" b="0" i="0" kern="0" spc="0" baseline="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3pPr>
            <a:lvl4pPr>
              <a:buClr>
                <a:srgbClr val="7F7F7F"/>
              </a:buClr>
              <a:defRPr sz="1625" spc="-113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buClr>
                <a:srgbClr val="7F7F7F"/>
              </a:buClr>
              <a:defRPr sz="1500" spc="-113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297085" y="1058230"/>
            <a:ext cx="5285380" cy="5130951"/>
          </a:xfrm>
          <a:prstGeom prst="rect">
            <a:avLst/>
          </a:prstGeom>
        </p:spPr>
        <p:txBody>
          <a:bodyPr vert="horz" lIns="82203" tIns="41101" rIns="82203" bIns="41101"/>
          <a:lstStyle>
            <a:lvl1pPr marL="143868" indent="-143868">
              <a:spcBef>
                <a:spcPts val="806"/>
              </a:spcBef>
              <a:buClrTx/>
              <a:buSzPct val="100000"/>
              <a:buFont typeface="Arial"/>
              <a:buChar char="•"/>
              <a:defRPr sz="2125" b="0" i="0" kern="0" spc="0" baseline="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1pPr>
            <a:lvl2pPr marL="430609" indent="-142875">
              <a:spcBef>
                <a:spcPts val="469"/>
              </a:spcBef>
              <a:buSzPct val="80000"/>
              <a:defRPr sz="1938" b="0" i="0" kern="0" spc="0" baseline="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2pPr>
            <a:lvl3pPr marL="711399" indent="-136922">
              <a:spcBef>
                <a:spcPts val="469"/>
              </a:spcBef>
              <a:buClr>
                <a:srgbClr val="7F7F7F"/>
              </a:buClr>
              <a:defRPr sz="1813" b="0" i="0" kern="0" spc="0" baseline="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3pPr>
            <a:lvl4pPr>
              <a:buClr>
                <a:srgbClr val="7F7F7F"/>
              </a:buClr>
              <a:defRPr sz="1625" spc="-113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buClr>
                <a:srgbClr val="7F7F7F"/>
              </a:buClr>
              <a:defRPr sz="1500" spc="-113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9262" y="881062"/>
            <a:ext cx="12161572" cy="0"/>
          </a:xfrm>
          <a:prstGeom prst="line">
            <a:avLst/>
          </a:prstGeom>
          <a:ln w="12700" cmpd="sng">
            <a:gradFill flip="none" rotWithShape="1">
              <a:gsLst>
                <a:gs pos="5000">
                  <a:schemeClr val="bg1">
                    <a:lumMod val="85000"/>
                  </a:schemeClr>
                </a:gs>
                <a:gs pos="94000">
                  <a:schemeClr val="bg1">
                    <a:lumMod val="85000"/>
                  </a:schemeClr>
                </a:gs>
                <a:gs pos="52000">
                  <a:schemeClr val="tx1">
                    <a:lumMod val="75000"/>
                    <a:lumOff val="25000"/>
                  </a:schemeClr>
                </a:gs>
              </a:gsLst>
              <a:lin ang="0" scaled="1"/>
              <a:tileRect/>
            </a:gradFill>
            <a:tailEnd type="none"/>
          </a:ln>
          <a:effectLst>
            <a:reflection stA="50000" endPos="75000" dist="12700" dir="5400000" sy="-100000" algn="bl" rotWithShape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1623963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676137" y="2074335"/>
            <a:ext cx="8908521" cy="278077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08194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125"/>
          </a:p>
        </p:txBody>
      </p:sp>
    </p:spTree>
    <p:extLst>
      <p:ext uri="{BB962C8B-B14F-4D97-AF65-F5344CB8AC3E}">
        <p14:creationId xmlns:p14="http://schemas.microsoft.com/office/powerpoint/2010/main" val="621590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D9482-7C50-A146-8027-28654A73F2D1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82D19-5296-7E48-AFB6-779490226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158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 bwMode="ltGray">
          <a:xfrm>
            <a:off x="1325" y="6308990"/>
            <a:ext cx="12201260" cy="54901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alpha val="68000"/>
                </a:schemeClr>
              </a:gs>
              <a:gs pos="100000">
                <a:schemeClr val="bg1">
                  <a:alpha val="68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 defTabSz="456712" fontAlgn="auto">
              <a:spcBef>
                <a:spcPts val="0"/>
              </a:spcBef>
              <a:spcAft>
                <a:spcPts val="0"/>
              </a:spcAft>
            </a:pPr>
            <a:endParaRPr lang="en-US" sz="1125" dirty="0">
              <a:latin typeface="Arial"/>
            </a:endParaRPr>
          </a:p>
        </p:txBody>
      </p:sp>
      <p:sp>
        <p:nvSpPr>
          <p:cNvPr id="3075" name="Title Placeholder 1"/>
          <p:cNvSpPr>
            <a:spLocks noGrp="1"/>
          </p:cNvSpPr>
          <p:nvPr>
            <p:ph type="title"/>
          </p:nvPr>
        </p:nvSpPr>
        <p:spPr bwMode="gray">
          <a:xfrm>
            <a:off x="0" y="13230"/>
            <a:ext cx="12192000" cy="86783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2203" tIns="41101" rIns="82203" bIns="41101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8" name="TextBox 16"/>
          <p:cNvSpPr txBox="1">
            <a:spLocks noChangeArrowheads="1"/>
          </p:cNvSpPr>
          <p:nvPr/>
        </p:nvSpPr>
        <p:spPr bwMode="auto">
          <a:xfrm>
            <a:off x="-203729" y="6138334"/>
            <a:ext cx="64974" cy="282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2141" tIns="16071" rIns="32141" bIns="16071">
            <a:spAutoFit/>
          </a:bodyPr>
          <a:lstStyle>
            <a:lvl1pPr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652463" fontAlgn="base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652463" fontAlgn="base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652463" fontAlgn="base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652463" fontAlgn="base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1625"/>
          </a:p>
        </p:txBody>
      </p:sp>
      <p:pic>
        <p:nvPicPr>
          <p:cNvPr id="1029" name="Picture 14" descr="splunk-logo-on-white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1" y="6318251"/>
            <a:ext cx="1344084" cy="537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TextBox 18"/>
          <p:cNvSpPr txBox="1">
            <a:spLocks noChangeArrowheads="1"/>
          </p:cNvSpPr>
          <p:nvPr/>
        </p:nvSpPr>
        <p:spPr bwMode="auto">
          <a:xfrm>
            <a:off x="1354668" y="6453188"/>
            <a:ext cx="1146937" cy="18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2141" tIns="16071" rIns="32141" bIns="16071">
            <a:spAutoFit/>
          </a:bodyPr>
          <a:lstStyle>
            <a:lvl1pPr defTabSz="1462088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1462088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1462088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1462088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1462088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462088" fontAlgn="base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462088" fontAlgn="base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462088" fontAlgn="base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462088" fontAlgn="base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000" dirty="0">
                <a:solidFill>
                  <a:srgbClr val="191919"/>
                </a:solidFill>
              </a:rPr>
              <a:t>Listen to your data.</a:t>
            </a:r>
          </a:p>
        </p:txBody>
      </p:sp>
      <p:sp>
        <p:nvSpPr>
          <p:cNvPr id="11" name="Footer Placeholder 4"/>
          <p:cNvSpPr txBox="1">
            <a:spLocks/>
          </p:cNvSpPr>
          <p:nvPr/>
        </p:nvSpPr>
        <p:spPr>
          <a:xfrm>
            <a:off x="9109604" y="6261366"/>
            <a:ext cx="3061229" cy="365125"/>
          </a:xfrm>
          <a:prstGeom prst="rect">
            <a:avLst/>
          </a:prstGeom>
        </p:spPr>
        <p:txBody>
          <a:bodyPr lIns="81639" tIns="40819" rIns="81639" bIns="40819" anchor="ctr"/>
          <a:lstStyle>
            <a:defPPr>
              <a:defRPr lang="en-US"/>
            </a:defPPr>
            <a:lvl1pPr marL="0" algn="ctr" defTabSz="653110" rtl="0" eaLnBrk="1" latinLnBrk="0" hangingPunct="1">
              <a:defRPr sz="17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53110" algn="l" defTabSz="65311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6220" algn="l" defTabSz="65311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59331" algn="l" defTabSz="65311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12441" algn="l" defTabSz="65311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65551" algn="l" defTabSz="65311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18661" algn="l" defTabSz="65311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1" algn="l" defTabSz="65311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24882" algn="l" defTabSz="65311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63" b="0" i="0" dirty="0">
                <a:latin typeface="Helvetica Neue Thin"/>
                <a:cs typeface="Helvetica Neue Thin"/>
              </a:rPr>
              <a:t>Architecting Splunk Enterprise Deployments</a:t>
            </a:r>
          </a:p>
        </p:txBody>
      </p:sp>
      <p:sp>
        <p:nvSpPr>
          <p:cNvPr id="13" name="Slide Number Placeholder 18"/>
          <p:cNvSpPr txBox="1">
            <a:spLocks/>
          </p:cNvSpPr>
          <p:nvPr/>
        </p:nvSpPr>
        <p:spPr bwMode="gray">
          <a:xfrm>
            <a:off x="5792286" y="6434668"/>
            <a:ext cx="571500" cy="304271"/>
          </a:xfrm>
          <a:prstGeom prst="rect">
            <a:avLst/>
          </a:prstGeom>
        </p:spPr>
        <p:txBody>
          <a:bodyPr lIns="57067" tIns="28533" rIns="57067" bIns="28533" anchor="ctr"/>
          <a:lstStyle>
            <a:defPPr>
              <a:defRPr lang="en-US"/>
            </a:defPPr>
            <a:lvl1pPr marL="0" algn="ctr" defTabSz="811627" rtl="0" eaLnBrk="1" fontAlgn="auto" latinLnBrk="0" hangingPunct="1">
              <a:spcBef>
                <a:spcPts val="0"/>
              </a:spcBef>
              <a:spcAft>
                <a:spcPts val="0"/>
              </a:spcAft>
              <a:defRPr sz="1800" kern="1200">
                <a:solidFill>
                  <a:srgbClr val="4C4C4C"/>
                </a:solidFill>
                <a:latin typeface="Arial"/>
                <a:ea typeface="+mn-ea"/>
                <a:cs typeface="+mn-cs"/>
              </a:defRPr>
            </a:lvl1pPr>
            <a:lvl2pPr marL="653110" algn="l" defTabSz="65311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6220" algn="l" defTabSz="65311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59331" algn="l" defTabSz="65311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12441" algn="l" defTabSz="65311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65551" algn="l" defTabSz="65311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18661" algn="l" defTabSz="65311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1" algn="l" defTabSz="65311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24882" algn="l" defTabSz="65311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AD6BCB3E-C8DD-D744-BBE2-89229D97523B}" type="slidenum">
              <a:rPr lang="en-US" sz="875" smtClean="0"/>
              <a:pPr>
                <a:defRPr/>
              </a:pPr>
              <a:t>‹#›</a:t>
            </a:fld>
            <a:endParaRPr lang="en-US" sz="875" dirty="0"/>
          </a:p>
        </p:txBody>
      </p:sp>
      <p:sp>
        <p:nvSpPr>
          <p:cNvPr id="14" name="Footer Placeholder 4"/>
          <p:cNvSpPr txBox="1">
            <a:spLocks/>
          </p:cNvSpPr>
          <p:nvPr/>
        </p:nvSpPr>
        <p:spPr>
          <a:xfrm>
            <a:off x="7335574" y="6492876"/>
            <a:ext cx="4806156" cy="365125"/>
          </a:xfrm>
          <a:prstGeom prst="rect">
            <a:avLst/>
          </a:prstGeom>
        </p:spPr>
        <p:txBody>
          <a:bodyPr lIns="81629" tIns="40814" rIns="81629" bIns="40814" anchor="ctr"/>
          <a:lstStyle>
            <a:defPPr>
              <a:defRPr lang="en-US"/>
            </a:defPPr>
            <a:lvl1pPr marL="0" algn="ctr" defTabSz="653110" rtl="0" eaLnBrk="1" latinLnBrk="0" hangingPunct="1">
              <a:defRPr sz="17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53110" algn="l" defTabSz="65311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6220" algn="l" defTabSz="65311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59331" algn="l" defTabSz="65311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12441" algn="l" defTabSz="65311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65551" algn="l" defTabSz="65311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18661" algn="l" defTabSz="65311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1" algn="l" defTabSz="65311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24882" algn="l" defTabSz="65311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25" b="0" i="0" dirty="0">
                <a:latin typeface="Helvetica Neue Light"/>
                <a:cs typeface="Helvetica Neue Light"/>
              </a:rPr>
              <a:t>Copyright © 2020</a:t>
            </a:r>
            <a:r>
              <a:rPr lang="en-US" sz="625" b="0" i="0" baseline="0" dirty="0">
                <a:latin typeface="Helvetica Neue Light"/>
                <a:cs typeface="Helvetica Neue Light"/>
              </a:rPr>
              <a:t> </a:t>
            </a:r>
            <a:r>
              <a:rPr lang="en-US" sz="625" b="0" i="0" dirty="0">
                <a:latin typeface="Helvetica Neue Light"/>
                <a:cs typeface="Helvetica Neue Light"/>
              </a:rPr>
              <a:t>Splunk, Inc. All rights reserved      |       </a:t>
            </a:r>
            <a:fld id="{0F25502B-9290-324E-AC1A-A4EAC475B8EB}" type="datetime3">
              <a:rPr lang="en-US" sz="625" b="0" i="0" smtClean="0">
                <a:latin typeface="Helvetica Neue Light"/>
                <a:cs typeface="Helvetica Neue Ligh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15 September 2022</a:t>
            </a:fld>
            <a:endParaRPr lang="en-US" sz="625" b="0" i="0" dirty="0">
              <a:latin typeface="Helvetica Neue Light"/>
              <a:cs typeface="Helvetica Neue Light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30429" y="6296258"/>
            <a:ext cx="12161572" cy="0"/>
          </a:xfrm>
          <a:prstGeom prst="line">
            <a:avLst/>
          </a:prstGeom>
          <a:ln w="12700" cmpd="sng">
            <a:gradFill flip="none" rotWithShape="1">
              <a:gsLst>
                <a:gs pos="5000">
                  <a:schemeClr val="bg1">
                    <a:lumMod val="85000"/>
                  </a:schemeClr>
                </a:gs>
                <a:gs pos="94000">
                  <a:schemeClr val="bg1">
                    <a:lumMod val="85000"/>
                  </a:schemeClr>
                </a:gs>
                <a:gs pos="52000">
                  <a:schemeClr val="tx1">
                    <a:lumMod val="75000"/>
                    <a:lumOff val="25000"/>
                  </a:schemeClr>
                </a:gs>
              </a:gsLst>
              <a:lin ang="0" scaled="1"/>
              <a:tileRect/>
            </a:gradFill>
            <a:tailEnd type="none"/>
          </a:ln>
          <a:effectLst>
            <a:reflection stA="50000" endPos="75000" dist="12700" dir="5400000" sy="-100000" algn="bl" rotWithShape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5264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l" defTabSz="913805" rtl="0" eaLnBrk="1" fontAlgn="base" hangingPunct="1">
        <a:spcBef>
          <a:spcPct val="0"/>
        </a:spcBef>
        <a:spcAft>
          <a:spcPct val="0"/>
        </a:spcAft>
        <a:defRPr lang="en-US" sz="3375" b="0" i="0" kern="1200" spc="-113" dirty="0">
          <a:solidFill>
            <a:srgbClr val="000000"/>
          </a:solidFill>
          <a:latin typeface="Helvetica Light" charset="0"/>
          <a:ea typeface="Helvetica Light" charset="0"/>
          <a:cs typeface="Helvetica Light" charset="0"/>
        </a:defRPr>
      </a:lvl1pPr>
      <a:lvl2pPr algn="ctr" defTabSz="913805" rtl="0" eaLnBrk="1" fontAlgn="base" hangingPunct="1">
        <a:spcBef>
          <a:spcPct val="0"/>
        </a:spcBef>
        <a:spcAft>
          <a:spcPct val="0"/>
        </a:spcAft>
        <a:defRPr sz="3375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2pPr>
      <a:lvl3pPr algn="ctr" defTabSz="913805" rtl="0" eaLnBrk="1" fontAlgn="base" hangingPunct="1">
        <a:spcBef>
          <a:spcPct val="0"/>
        </a:spcBef>
        <a:spcAft>
          <a:spcPct val="0"/>
        </a:spcAft>
        <a:defRPr sz="3375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3pPr>
      <a:lvl4pPr algn="ctr" defTabSz="913805" rtl="0" eaLnBrk="1" fontAlgn="base" hangingPunct="1">
        <a:spcBef>
          <a:spcPct val="0"/>
        </a:spcBef>
        <a:spcAft>
          <a:spcPct val="0"/>
        </a:spcAft>
        <a:defRPr sz="3375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4pPr>
      <a:lvl5pPr algn="ctr" defTabSz="913805" rtl="0" eaLnBrk="1" fontAlgn="base" hangingPunct="1">
        <a:spcBef>
          <a:spcPct val="0"/>
        </a:spcBef>
        <a:spcAft>
          <a:spcPct val="0"/>
        </a:spcAft>
        <a:defRPr sz="3375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5pPr>
      <a:lvl6pPr marL="512064" algn="ctr" defTabSz="913892" rtl="0" eaLnBrk="1" fontAlgn="base" hangingPunct="1">
        <a:spcBef>
          <a:spcPct val="0"/>
        </a:spcBef>
        <a:spcAft>
          <a:spcPct val="0"/>
        </a:spcAft>
        <a:defRPr sz="4125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1024128" algn="ctr" defTabSz="913892" rtl="0" eaLnBrk="1" fontAlgn="base" hangingPunct="1">
        <a:spcBef>
          <a:spcPct val="0"/>
        </a:spcBef>
        <a:spcAft>
          <a:spcPct val="0"/>
        </a:spcAft>
        <a:defRPr sz="4125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1536192" algn="ctr" defTabSz="913892" rtl="0" eaLnBrk="1" fontAlgn="base" hangingPunct="1">
        <a:spcBef>
          <a:spcPct val="0"/>
        </a:spcBef>
        <a:spcAft>
          <a:spcPct val="0"/>
        </a:spcAft>
        <a:defRPr sz="4125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2048256" algn="ctr" defTabSz="913892" rtl="0" eaLnBrk="1" fontAlgn="base" hangingPunct="1">
        <a:spcBef>
          <a:spcPct val="0"/>
        </a:spcBef>
        <a:spcAft>
          <a:spcPct val="0"/>
        </a:spcAft>
        <a:defRPr sz="4125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285750" indent="-285750" algn="l" defTabSz="913805" rtl="0" eaLnBrk="1" fontAlgn="base" hangingPunct="1">
        <a:spcBef>
          <a:spcPts val="758"/>
        </a:spcBef>
        <a:spcAft>
          <a:spcPct val="0"/>
        </a:spcAft>
        <a:buSzPct val="80000"/>
        <a:buFont typeface="Arial" charset="0"/>
        <a:buChar char="•"/>
        <a:defRPr sz="2438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07219" indent="-319484" algn="l" defTabSz="913805" rtl="0" eaLnBrk="1" fontAlgn="base" hangingPunct="1">
        <a:spcBef>
          <a:spcPct val="0"/>
        </a:spcBef>
        <a:spcAft>
          <a:spcPct val="0"/>
        </a:spcAft>
        <a:buFont typeface="Calibri" charset="0"/>
        <a:buChar char="–"/>
        <a:defRPr sz="2125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795734" indent="-177602" algn="l" defTabSz="913805" rtl="0" eaLnBrk="1" fontAlgn="base" hangingPunct="1">
        <a:spcBef>
          <a:spcPct val="0"/>
        </a:spcBef>
        <a:spcAft>
          <a:spcPct val="0"/>
        </a:spcAft>
        <a:buClr>
          <a:srgbClr val="7F7F7F"/>
        </a:buClr>
        <a:buSzPct val="100000"/>
        <a:buFont typeface="Wingdings 3" charset="0"/>
        <a:buChar char="ê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035844" indent="-229196" algn="l" defTabSz="913805" rtl="0" eaLnBrk="1" fontAlgn="base" hangingPunct="1">
        <a:spcBef>
          <a:spcPct val="0"/>
        </a:spcBef>
        <a:spcAft>
          <a:spcPct val="0"/>
        </a:spcAft>
        <a:buFont typeface="Arial" charset="0"/>
        <a:buChar char="–"/>
        <a:defRPr sz="1813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799703" indent="-74414" algn="l" defTabSz="913805" rtl="0" eaLnBrk="1" fontAlgn="base" hangingPunct="1">
        <a:spcBef>
          <a:spcPct val="0"/>
        </a:spcBef>
        <a:spcAft>
          <a:spcPct val="0"/>
        </a:spcAft>
        <a:buClr>
          <a:srgbClr val="7F7F7F"/>
        </a:buClr>
        <a:buFont typeface="Wingdings 3" charset="0"/>
        <a:buChar char="ê"/>
        <a:defRPr sz="1813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309" indent="-228574" algn="l" defTabSz="91429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55" indent="-228574" algn="l" defTabSz="91429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03" indent="-228574" algn="l" defTabSz="91429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51" indent="-228574" algn="l" defTabSz="91429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4" rtl="0" eaLnBrk="1" latinLnBrk="0" hangingPunct="1">
        <a:defRPr sz="1813" kern="1200">
          <a:solidFill>
            <a:schemeClr val="tx1"/>
          </a:solidFill>
          <a:latin typeface="+mn-lt"/>
          <a:ea typeface="+mn-ea"/>
          <a:cs typeface="+mn-cs"/>
        </a:defRPr>
      </a:lvl1pPr>
      <a:lvl2pPr marL="457147" algn="l" defTabSz="914294" rtl="0" eaLnBrk="1" latinLnBrk="0" hangingPunct="1">
        <a:defRPr sz="1813" kern="1200">
          <a:solidFill>
            <a:schemeClr val="tx1"/>
          </a:solidFill>
          <a:latin typeface="+mn-lt"/>
          <a:ea typeface="+mn-ea"/>
          <a:cs typeface="+mn-cs"/>
        </a:defRPr>
      </a:lvl2pPr>
      <a:lvl3pPr marL="914294" algn="l" defTabSz="914294" rtl="0" eaLnBrk="1" latinLnBrk="0" hangingPunct="1">
        <a:defRPr sz="1813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1" algn="l" defTabSz="914294" rtl="0" eaLnBrk="1" latinLnBrk="0" hangingPunct="1">
        <a:defRPr sz="1813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8" algn="l" defTabSz="914294" rtl="0" eaLnBrk="1" latinLnBrk="0" hangingPunct="1">
        <a:defRPr sz="1813" kern="1200">
          <a:solidFill>
            <a:schemeClr val="tx1"/>
          </a:solidFill>
          <a:latin typeface="+mn-lt"/>
          <a:ea typeface="+mn-ea"/>
          <a:cs typeface="+mn-cs"/>
        </a:defRPr>
      </a:lvl5pPr>
      <a:lvl6pPr marL="2285735" algn="l" defTabSz="914294" rtl="0" eaLnBrk="1" latinLnBrk="0" hangingPunct="1">
        <a:defRPr sz="1813" kern="1200">
          <a:solidFill>
            <a:schemeClr val="tx1"/>
          </a:solidFill>
          <a:latin typeface="+mn-lt"/>
          <a:ea typeface="+mn-ea"/>
          <a:cs typeface="+mn-cs"/>
        </a:defRPr>
      </a:lvl6pPr>
      <a:lvl7pPr marL="2742883" algn="l" defTabSz="914294" rtl="0" eaLnBrk="1" latinLnBrk="0" hangingPunct="1">
        <a:defRPr sz="1813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9" algn="l" defTabSz="914294" rtl="0" eaLnBrk="1" latinLnBrk="0" hangingPunct="1">
        <a:defRPr sz="1813" kern="1200">
          <a:solidFill>
            <a:schemeClr val="tx1"/>
          </a:solidFill>
          <a:latin typeface="+mn-lt"/>
          <a:ea typeface="+mn-ea"/>
          <a:cs typeface="+mn-cs"/>
        </a:defRPr>
      </a:lvl8pPr>
      <a:lvl9pPr marL="3657176" algn="l" defTabSz="914294" rtl="0" eaLnBrk="1" latinLnBrk="0" hangingPunct="1">
        <a:defRPr sz="18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8.png"/><Relationship Id="rId3" Type="http://schemas.openxmlformats.org/officeDocument/2006/relationships/image" Target="../media/image9.png"/><Relationship Id="rId7" Type="http://schemas.openxmlformats.org/officeDocument/2006/relationships/image" Target="../media/image6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5.emf"/><Relationship Id="rId10" Type="http://schemas.openxmlformats.org/officeDocument/2006/relationships/image" Target="../media/image17.png"/><Relationship Id="rId4" Type="http://schemas.openxmlformats.org/officeDocument/2006/relationships/image" Target="../media/image4.png"/><Relationship Id="rId9" Type="http://schemas.openxmlformats.org/officeDocument/2006/relationships/image" Target="../media/image12.png"/><Relationship Id="rId1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739966" y="1029083"/>
            <a:ext cx="4123719" cy="25635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1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9" name="Connector: Curved 138">
            <a:extLst>
              <a:ext uri="{FF2B5EF4-FFF2-40B4-BE49-F238E27FC236}">
                <a16:creationId xmlns:a16="http://schemas.microsoft.com/office/drawing/2014/main" id="{AAC03926-1888-46D7-A0D6-8EC3888DB532}"/>
              </a:ext>
            </a:extLst>
          </p:cNvPr>
          <p:cNvCxnSpPr>
            <a:cxnSpLocks/>
            <a:stCxn id="136" idx="3"/>
            <a:endCxn id="129" idx="2"/>
          </p:cNvCxnSpPr>
          <p:nvPr/>
        </p:nvCxnSpPr>
        <p:spPr>
          <a:xfrm>
            <a:off x="2127467" y="1837118"/>
            <a:ext cx="1060717" cy="126498"/>
          </a:xfrm>
          <a:prstGeom prst="curvedConnector4">
            <a:avLst>
              <a:gd name="adj1" fmla="val 43266"/>
              <a:gd name="adj2" fmla="val 280714"/>
            </a:avLst>
          </a:prstGeom>
          <a:ln w="38100" cmpd="sng">
            <a:solidFill>
              <a:schemeClr val="accent4">
                <a:lumMod val="75000"/>
              </a:schemeClr>
            </a:solidFill>
            <a:prstDash val="sysDot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C4705DE-181E-42B4-B082-3E2738BFBC4E}"/>
              </a:ext>
            </a:extLst>
          </p:cNvPr>
          <p:cNvSpPr/>
          <p:nvPr/>
        </p:nvSpPr>
        <p:spPr bwMode="auto">
          <a:xfrm>
            <a:off x="814867" y="2265848"/>
            <a:ext cx="1305189" cy="679700"/>
          </a:xfrm>
          <a:prstGeom prst="rect">
            <a:avLst/>
          </a:prstGeom>
          <a:solidFill>
            <a:srgbClr val="F7F0BB"/>
          </a:solidFill>
          <a:ln>
            <a:solidFill>
              <a:schemeClr val="bg1">
                <a:lumMod val="75000"/>
              </a:schemeClr>
            </a:solidFill>
          </a:ln>
          <a:effectLst/>
        </p:spPr>
        <p:txBody>
          <a:bodyPr lIns="74038" tIns="37018" rIns="74038" bIns="82274" rtlCol="0" anchor="ctr">
            <a:spAutoFit/>
          </a:bodyPr>
          <a:lstStyle/>
          <a:p>
            <a:pPr algn="ctr" defTabSz="730213" fontAlgn="auto">
              <a:spcBef>
                <a:spcPts val="0"/>
              </a:spcBef>
              <a:spcAft>
                <a:spcPts val="0"/>
              </a:spcAft>
            </a:pPr>
            <a:endParaRPr lang="en-US" sz="1600" dirty="0">
              <a:solidFill>
                <a:srgbClr val="000000"/>
              </a:solidFill>
              <a:latin typeface="Helvetica Light" charset="0"/>
              <a:ea typeface="Helvetica Light" charset="0"/>
              <a:cs typeface="Helvetica Light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39966" y="3740178"/>
            <a:ext cx="4123719" cy="239717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Buttercup Games Phase-1 Topology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81200" y="6221249"/>
            <a:ext cx="843349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Note: the anti-virus log collection is not shown in this diagram. AV logs will continue to be collected from individual workstations and stored on the AD server as before.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303047" y="3740178"/>
            <a:ext cx="4123719" cy="2397178"/>
          </a:xfrm>
          <a:prstGeom prst="roundRect">
            <a:avLst/>
          </a:prstGeom>
          <a:solidFill>
            <a:srgbClr val="FDEADA"/>
          </a:solidFill>
          <a:ln>
            <a:solidFill>
              <a:srgbClr val="FCD5B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48" descr="firewall-red-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7018" y="3714082"/>
            <a:ext cx="346710" cy="262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58" descr="active-directory-blue-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392" y="1182448"/>
            <a:ext cx="302260" cy="302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21" descr="Router,-Physical_81x10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3630" y="2017063"/>
            <a:ext cx="36004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9" descr="System_81x105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5496" y="1098346"/>
            <a:ext cx="524637" cy="680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6" name="Group 25"/>
          <p:cNvGrpSpPr/>
          <p:nvPr/>
        </p:nvGrpSpPr>
        <p:grpSpPr>
          <a:xfrm>
            <a:off x="2918538" y="2643251"/>
            <a:ext cx="524637" cy="680085"/>
            <a:chOff x="993185" y="4475020"/>
            <a:chExt cx="524637" cy="680085"/>
          </a:xfrm>
        </p:grpSpPr>
        <p:pic>
          <p:nvPicPr>
            <p:cNvPr id="27" name="Picture 26" descr="System_81x105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3185" y="4475020"/>
              <a:ext cx="524637" cy="6800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" name="Picture 4" descr="log-file-gray-2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8559" y="4520105"/>
              <a:ext cx="362712" cy="4533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2" name="Group 31"/>
          <p:cNvGrpSpPr/>
          <p:nvPr/>
        </p:nvGrpSpPr>
        <p:grpSpPr>
          <a:xfrm>
            <a:off x="2174439" y="3816950"/>
            <a:ext cx="524637" cy="680085"/>
            <a:chOff x="993185" y="4475020"/>
            <a:chExt cx="524637" cy="680085"/>
          </a:xfrm>
        </p:grpSpPr>
        <p:pic>
          <p:nvPicPr>
            <p:cNvPr id="33" name="Picture 32" descr="System_81x105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3185" y="4475020"/>
              <a:ext cx="524637" cy="6800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4" name="Picture 4" descr="log-file-gray-2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8559" y="4520105"/>
              <a:ext cx="362712" cy="4533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5" name="Group 34"/>
          <p:cNvGrpSpPr/>
          <p:nvPr/>
        </p:nvGrpSpPr>
        <p:grpSpPr>
          <a:xfrm>
            <a:off x="7695482" y="3896399"/>
            <a:ext cx="524637" cy="680085"/>
            <a:chOff x="993185" y="4475020"/>
            <a:chExt cx="524637" cy="680085"/>
          </a:xfrm>
        </p:grpSpPr>
        <p:pic>
          <p:nvPicPr>
            <p:cNvPr id="36" name="Picture 35" descr="System_81x105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3185" y="4475020"/>
              <a:ext cx="524637" cy="6800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7" name="Picture 4" descr="log-file-gray-2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8559" y="4520105"/>
              <a:ext cx="362712" cy="4533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8" name="Picture 50" descr="network-switch-lightblue-2x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3605" y="1552281"/>
            <a:ext cx="400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50" descr="network-switch-lightblue-2x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644" y="4974471"/>
            <a:ext cx="400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50" descr="network-switch-lightblue-2x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9121" y="4300531"/>
            <a:ext cx="400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Picture 21" descr="Router,-Physical_81x10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216" y="4003078"/>
            <a:ext cx="36004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21" descr="Router,-Physical_81x10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478" y="3976591"/>
            <a:ext cx="36004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Picture 48" descr="firewall-red-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0297" y="2692515"/>
            <a:ext cx="346710" cy="262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" name="Picture 49" descr="rfid-blue-2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6591" y="4804395"/>
            <a:ext cx="370840" cy="474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Picture 49" descr="rfid-blue-2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9153" y="1154646"/>
            <a:ext cx="370840" cy="474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" name="Picture 9" descr="System_81x105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131" y="5069470"/>
            <a:ext cx="524637" cy="680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" name="Picture 9" descr="System_81x105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567" y="5069470"/>
            <a:ext cx="524637" cy="680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Picture 9" descr="System_81x105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601" y="4636626"/>
            <a:ext cx="524637" cy="680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Rectangle 60"/>
          <p:cNvSpPr/>
          <p:nvPr/>
        </p:nvSpPr>
        <p:spPr>
          <a:xfrm>
            <a:off x="2175622" y="4976668"/>
            <a:ext cx="2172665" cy="102553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975148" y="4506301"/>
            <a:ext cx="993543" cy="116068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965160" y="5325090"/>
            <a:ext cx="1013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 Light" panose="020B0403020202020204" pitchFamily="34" charset="0"/>
              </a:rPr>
              <a:t>DMZ 2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2835642" y="5714446"/>
            <a:ext cx="8280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 Light" panose="020B0403020202020204" pitchFamily="34" charset="0"/>
              </a:rPr>
              <a:t>DMZ 1</a:t>
            </a:r>
          </a:p>
        </p:txBody>
      </p:sp>
      <p:pic>
        <p:nvPicPr>
          <p:cNvPr id="55" name="Picture 9" descr="System_81x105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2798" y="1130955"/>
            <a:ext cx="493776" cy="64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24934" y="1252632"/>
            <a:ext cx="465836" cy="128016"/>
          </a:xfrm>
          <a:prstGeom prst="rect">
            <a:avLst/>
          </a:prstGeom>
        </p:spPr>
      </p:pic>
      <p:pic>
        <p:nvPicPr>
          <p:cNvPr id="57" name="Picture 9" descr="System_81x105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4197" y="5069470"/>
            <a:ext cx="524637" cy="680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5311450" y="1046224"/>
            <a:ext cx="4123719" cy="2397178"/>
            <a:chOff x="4820487" y="825867"/>
            <a:chExt cx="4123719" cy="2397178"/>
          </a:xfrm>
        </p:grpSpPr>
        <p:sp>
          <p:nvSpPr>
            <p:cNvPr id="65" name="Rounded Rectangle 64"/>
            <p:cNvSpPr/>
            <p:nvPr/>
          </p:nvSpPr>
          <p:spPr>
            <a:xfrm>
              <a:off x="4820487" y="825867"/>
              <a:ext cx="4123719" cy="239717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6" name="Group 65"/>
            <p:cNvGrpSpPr/>
            <p:nvPr/>
          </p:nvGrpSpPr>
          <p:grpSpPr>
            <a:xfrm>
              <a:off x="7137548" y="2385148"/>
              <a:ext cx="524637" cy="680085"/>
              <a:chOff x="993185" y="4475020"/>
              <a:chExt cx="524637" cy="680085"/>
            </a:xfrm>
          </p:grpSpPr>
          <p:pic>
            <p:nvPicPr>
              <p:cNvPr id="67" name="Picture 66" descr="System_81x105.png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93185" y="4475020"/>
                <a:ext cx="524637" cy="6800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8" name="Picture 4" descr="log-file-gray-2.png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68559" y="4520105"/>
                <a:ext cx="362712" cy="4533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69" name="Picture 50" descr="network-switch-lightblue-2x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37523" y="1238783"/>
              <a:ext cx="40005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0" name="Picture 21" descr="Router,-Physical_81x105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92901" y="1844426"/>
              <a:ext cx="360045" cy="466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2" name="Picture 71" descr="rfid-blue-2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94323" y="1174520"/>
              <a:ext cx="370840" cy="4749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7035B3A-6878-5E47-8002-9EEA1579FD25}"/>
              </a:ext>
            </a:extLst>
          </p:cNvPr>
          <p:cNvGrpSpPr/>
          <p:nvPr/>
        </p:nvGrpSpPr>
        <p:grpSpPr>
          <a:xfrm>
            <a:off x="9576957" y="4615114"/>
            <a:ext cx="2447980" cy="1558621"/>
            <a:chOff x="9576957" y="4615114"/>
            <a:chExt cx="2447980" cy="1558621"/>
          </a:xfrm>
        </p:grpSpPr>
        <p:sp>
          <p:nvSpPr>
            <p:cNvPr id="74" name="Rounded Rectangle 73">
              <a:extLst>
                <a:ext uri="{FF2B5EF4-FFF2-40B4-BE49-F238E27FC236}">
                  <a16:creationId xmlns:a16="http://schemas.microsoft.com/office/drawing/2014/main" id="{64A63850-1445-8B42-90DD-F0109DC25F90}"/>
                </a:ext>
              </a:extLst>
            </p:cNvPr>
            <p:cNvSpPr/>
            <p:nvPr/>
          </p:nvSpPr>
          <p:spPr bwMode="auto">
            <a:xfrm>
              <a:off x="9576957" y="4615114"/>
              <a:ext cx="2447980" cy="384245"/>
            </a:xfrm>
            <a:prstGeom prst="roundRect">
              <a:avLst/>
            </a:prstGeom>
            <a:gradFill flip="none" rotWithShape="1">
              <a:gsLst>
                <a:gs pos="0">
                  <a:srgbClr val="DEF3A6"/>
                </a:gs>
                <a:gs pos="100000">
                  <a:srgbClr val="FCFEF7"/>
                </a:gs>
              </a:gsLst>
              <a:lin ang="16200000" scaled="0"/>
              <a:tileRect/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wrap="square" lIns="82286" tIns="41142" rIns="82286" bIns="91440" rtlCol="0" anchor="ctr">
              <a:noAutofit/>
            </a:bodyPr>
            <a:lstStyle/>
            <a:p>
              <a:pPr algn="ctr"/>
              <a:endParaRPr lang="en-US" sz="2400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C6B9643-8D85-CD49-9755-8656795A8805}"/>
                </a:ext>
              </a:extLst>
            </p:cNvPr>
            <p:cNvSpPr txBox="1"/>
            <p:nvPr/>
          </p:nvSpPr>
          <p:spPr>
            <a:xfrm>
              <a:off x="9624856" y="4674947"/>
              <a:ext cx="482165" cy="267372"/>
            </a:xfrm>
            <a:prstGeom prst="rect">
              <a:avLst/>
            </a:prstGeom>
          </p:spPr>
          <p:txBody>
            <a:bodyPr wrap="none" lIns="51426" tIns="25713" rIns="51426" bIns="25713" rtlCol="0">
              <a:spAutoFit/>
            </a:bodyPr>
            <a:lstStyle/>
            <a:p>
              <a:r>
                <a:rPr lang="en-US" sz="1400" dirty="0">
                  <a:latin typeface="Helvetica Light" charset="0"/>
                  <a:ea typeface="Helvetica Light" charset="0"/>
                  <a:cs typeface="Helvetica Light" charset="0"/>
                </a:rPr>
                <a:t>Note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B5B587B2-F747-0641-982C-04EC27D9FEAF}"/>
                </a:ext>
              </a:extLst>
            </p:cNvPr>
            <p:cNvSpPr/>
            <p:nvPr/>
          </p:nvSpPr>
          <p:spPr bwMode="auto">
            <a:xfrm>
              <a:off x="9576957" y="4931863"/>
              <a:ext cx="2447980" cy="12418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wrap="square" lIns="82286" tIns="41142" rIns="82286" bIns="91440" rtlCol="0" anchor="t" anchorCtr="0">
              <a:spAutoFit/>
            </a:bodyPr>
            <a:lstStyle/>
            <a:p>
              <a:r>
                <a:rPr lang="en-US" sz="1200" dirty="0">
                  <a:latin typeface="Helvetica Light" panose="020B0403020202020204" pitchFamily="34" charset="0"/>
                </a:rPr>
                <a:t>The anti-virus log collection is not shown in this diagram. AV logs will continue to be collected from individual workstations and stored on the AD server as before.</a:t>
              </a:r>
              <a:endParaRPr lang="en-US" sz="1200" dirty="0">
                <a:solidFill>
                  <a:srgbClr val="000000"/>
                </a:solidFill>
                <a:latin typeface="Helvetica Light" panose="020B0403020202020204" pitchFamily="34" charset="0"/>
                <a:ea typeface="Helvetica Light" charset="0"/>
                <a:cs typeface="Helvetica Light" charset="0"/>
              </a:endParaRPr>
            </a:p>
          </p:txBody>
        </p:sp>
        <p:pic>
          <p:nvPicPr>
            <p:cNvPr id="77" name="Picture 19">
              <a:extLst>
                <a:ext uri="{FF2B5EF4-FFF2-40B4-BE49-F238E27FC236}">
                  <a16:creationId xmlns:a16="http://schemas.microsoft.com/office/drawing/2014/main" id="{2E2DA3CB-75C3-494D-9516-48F5E29BB6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30262" y="4674947"/>
              <a:ext cx="217141" cy="2171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B234CD41-4727-3A4E-8933-6ED062D8E658}"/>
              </a:ext>
            </a:extLst>
          </p:cNvPr>
          <p:cNvSpPr txBox="1"/>
          <p:nvPr/>
        </p:nvSpPr>
        <p:spPr>
          <a:xfrm>
            <a:off x="814867" y="1071369"/>
            <a:ext cx="1371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 Light" panose="020B0403020202020204" pitchFamily="34" charset="0"/>
              </a:rPr>
              <a:t>San Francisco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305CDB8-0F90-2745-9ECA-19F3A0F22234}"/>
              </a:ext>
            </a:extLst>
          </p:cNvPr>
          <p:cNvSpPr txBox="1"/>
          <p:nvPr/>
        </p:nvSpPr>
        <p:spPr>
          <a:xfrm>
            <a:off x="8082631" y="1071369"/>
            <a:ext cx="12869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Helvetica Light" panose="020B0403020202020204" pitchFamily="34" charset="0"/>
              </a:rPr>
              <a:t>Boston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A2DD9FA-DAA6-874C-9939-45FA3B63AA9A}"/>
              </a:ext>
            </a:extLst>
          </p:cNvPr>
          <p:cNvSpPr txBox="1"/>
          <p:nvPr/>
        </p:nvSpPr>
        <p:spPr>
          <a:xfrm>
            <a:off x="8082631" y="3749708"/>
            <a:ext cx="12869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Helvetica Light" panose="020B0403020202020204" pitchFamily="34" charset="0"/>
              </a:rPr>
              <a:t>London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4C8A200-9631-934C-94D1-C150208B9AF5}"/>
              </a:ext>
            </a:extLst>
          </p:cNvPr>
          <p:cNvSpPr txBox="1"/>
          <p:nvPr/>
        </p:nvSpPr>
        <p:spPr>
          <a:xfrm>
            <a:off x="814867" y="3749708"/>
            <a:ext cx="1486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 Light" panose="020B0403020202020204" pitchFamily="34" charset="0"/>
              </a:rPr>
              <a:t>Ashburn COLO</a:t>
            </a:r>
          </a:p>
        </p:txBody>
      </p:sp>
      <p:pic>
        <p:nvPicPr>
          <p:cNvPr id="71" name="Picture 4" descr="Forwarder_81x105.png">
            <a:extLst>
              <a:ext uri="{FF2B5EF4-FFF2-40B4-BE49-F238E27FC236}">
                <a16:creationId xmlns:a16="http://schemas.microsoft.com/office/drawing/2014/main" id="{381A8971-283C-4DF0-AA2C-681870541E8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8968" y="2817604"/>
            <a:ext cx="285714" cy="370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EF4EE33-7386-41D4-939F-44507E9B94AE}"/>
              </a:ext>
            </a:extLst>
          </p:cNvPr>
          <p:cNvCxnSpPr>
            <a:cxnSpLocks/>
            <a:endCxn id="67" idx="0"/>
          </p:cNvCxnSpPr>
          <p:nvPr/>
        </p:nvCxnSpPr>
        <p:spPr>
          <a:xfrm>
            <a:off x="7552267" y="1869857"/>
            <a:ext cx="338563" cy="735648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9ED953D-538A-4E74-A009-115C292037E0}"/>
              </a:ext>
            </a:extLst>
          </p:cNvPr>
          <p:cNvCxnSpPr>
            <a:cxnSpLocks/>
          </p:cNvCxnSpPr>
          <p:nvPr/>
        </p:nvCxnSpPr>
        <p:spPr>
          <a:xfrm>
            <a:off x="6262577" y="1764522"/>
            <a:ext cx="1365934" cy="895378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50632D2-0D15-4B23-BC89-55658E3DEEB7}"/>
              </a:ext>
            </a:extLst>
          </p:cNvPr>
          <p:cNvCxnSpPr>
            <a:cxnSpLocks/>
            <a:stCxn id="70" idx="3"/>
            <a:endCxn id="67" idx="1"/>
          </p:cNvCxnSpPr>
          <p:nvPr/>
        </p:nvCxnSpPr>
        <p:spPr>
          <a:xfrm>
            <a:off x="5943909" y="2298146"/>
            <a:ext cx="1684602" cy="647402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B4CC697-53B1-4961-9EA2-FB5A0E7DEF2E}"/>
              </a:ext>
            </a:extLst>
          </p:cNvPr>
          <p:cNvCxnSpPr>
            <a:cxnSpLocks/>
          </p:cNvCxnSpPr>
          <p:nvPr/>
        </p:nvCxnSpPr>
        <p:spPr>
          <a:xfrm flipH="1">
            <a:off x="3360863" y="1552281"/>
            <a:ext cx="555312" cy="1050257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FD4313DD-3510-424B-8A87-5BD564C1626E}"/>
              </a:ext>
            </a:extLst>
          </p:cNvPr>
          <p:cNvCxnSpPr>
            <a:cxnSpLocks/>
          </p:cNvCxnSpPr>
          <p:nvPr/>
        </p:nvCxnSpPr>
        <p:spPr>
          <a:xfrm flipH="1">
            <a:off x="3449733" y="1952331"/>
            <a:ext cx="765930" cy="730759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9" name="Picture 25" descr="Master-Cluster-Node_81x105.png">
            <a:extLst>
              <a:ext uri="{FF2B5EF4-FFF2-40B4-BE49-F238E27FC236}">
                <a16:creationId xmlns:a16="http://schemas.microsoft.com/office/drawing/2014/main" id="{6870ADE7-E3C4-4D9D-AA21-20143A39529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076" y="2350204"/>
            <a:ext cx="337525" cy="437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" name="Picture 25" descr="Master-Cluster-Node_81x105.png">
            <a:extLst>
              <a:ext uri="{FF2B5EF4-FFF2-40B4-BE49-F238E27FC236}">
                <a16:creationId xmlns:a16="http://schemas.microsoft.com/office/drawing/2014/main" id="{02162F04-28DD-4BA3-89ED-2C055393B80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700" y="2341736"/>
            <a:ext cx="337525" cy="437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" name="Picture 25" descr="Master-Cluster-Node_81x105.png">
            <a:extLst>
              <a:ext uri="{FF2B5EF4-FFF2-40B4-BE49-F238E27FC236}">
                <a16:creationId xmlns:a16="http://schemas.microsoft.com/office/drawing/2014/main" id="{CCF7B8F7-CE27-4646-84DC-12FBCA5111B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2388" y="2350203"/>
            <a:ext cx="337525" cy="437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D5687438-B7E6-4844-95DC-DB7CE37BDBD4}"/>
              </a:ext>
            </a:extLst>
          </p:cNvPr>
          <p:cNvCxnSpPr>
            <a:cxnSpLocks/>
          </p:cNvCxnSpPr>
          <p:nvPr/>
        </p:nvCxnSpPr>
        <p:spPr>
          <a:xfrm flipH="1">
            <a:off x="3388173" y="3078953"/>
            <a:ext cx="4240338" cy="37682"/>
          </a:xfrm>
          <a:prstGeom prst="straightConnector1">
            <a:avLst/>
          </a:prstGeom>
          <a:ln w="38100" cmpd="sng">
            <a:solidFill>
              <a:schemeClr val="accent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9E9C40F6-F0C3-474A-98B4-0139381E3DC9}"/>
              </a:ext>
            </a:extLst>
          </p:cNvPr>
          <p:cNvCxnSpPr>
            <a:cxnSpLocks/>
            <a:stCxn id="34" idx="0"/>
            <a:endCxn id="27" idx="2"/>
          </p:cNvCxnSpPr>
          <p:nvPr/>
        </p:nvCxnSpPr>
        <p:spPr>
          <a:xfrm flipV="1">
            <a:off x="2431169" y="3323336"/>
            <a:ext cx="749688" cy="538699"/>
          </a:xfrm>
          <a:prstGeom prst="straightConnector1">
            <a:avLst/>
          </a:prstGeom>
          <a:ln w="38100" cmpd="sng">
            <a:solidFill>
              <a:schemeClr val="accent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BE561174-FCA0-432D-8334-693590184BA0}"/>
              </a:ext>
            </a:extLst>
          </p:cNvPr>
          <p:cNvCxnSpPr>
            <a:cxnSpLocks/>
            <a:stCxn id="36" idx="0"/>
            <a:endCxn id="68" idx="2"/>
          </p:cNvCxnSpPr>
          <p:nvPr/>
        </p:nvCxnSpPr>
        <p:spPr>
          <a:xfrm flipH="1" flipV="1">
            <a:off x="7885241" y="3103980"/>
            <a:ext cx="72560" cy="792419"/>
          </a:xfrm>
          <a:prstGeom prst="straightConnector1">
            <a:avLst/>
          </a:prstGeom>
          <a:ln w="38100" cmpd="sng">
            <a:solidFill>
              <a:schemeClr val="accent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449B08E-85CE-40AC-B669-904578C90324}"/>
              </a:ext>
            </a:extLst>
          </p:cNvPr>
          <p:cNvCxnSpPr>
            <a:cxnSpLocks/>
            <a:stCxn id="71" idx="1"/>
          </p:cNvCxnSpPr>
          <p:nvPr/>
        </p:nvCxnSpPr>
        <p:spPr>
          <a:xfrm flipH="1" flipV="1">
            <a:off x="2038961" y="2902263"/>
            <a:ext cx="620007" cy="100526"/>
          </a:xfrm>
          <a:prstGeom prst="straightConnector1">
            <a:avLst/>
          </a:prstGeom>
          <a:ln w="38100" cmpd="sng">
            <a:solidFill>
              <a:schemeClr val="accent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8" name="Picture 27" descr="Search-Head_81x105.png">
            <a:extLst>
              <a:ext uri="{FF2B5EF4-FFF2-40B4-BE49-F238E27FC236}">
                <a16:creationId xmlns:a16="http://schemas.microsoft.com/office/drawing/2014/main" id="{A29DEF76-8F36-4238-993F-C203AA4A1A5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863" y="1607148"/>
            <a:ext cx="310621" cy="402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6463D038-92E1-42D9-AFF7-92BED3C8807B}"/>
              </a:ext>
            </a:extLst>
          </p:cNvPr>
          <p:cNvCxnSpPr>
            <a:cxnSpLocks/>
            <a:endCxn id="88" idx="2"/>
          </p:cNvCxnSpPr>
          <p:nvPr/>
        </p:nvCxnSpPr>
        <p:spPr>
          <a:xfrm flipH="1" flipV="1">
            <a:off x="953174" y="2009805"/>
            <a:ext cx="13472" cy="283158"/>
          </a:xfrm>
          <a:prstGeom prst="straightConnector1">
            <a:avLst/>
          </a:prstGeom>
          <a:ln w="38100" cmpd="sng">
            <a:solidFill>
              <a:schemeClr val="accent1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0F6CD573-F04C-4421-879A-A7BF15E0EB97}"/>
              </a:ext>
            </a:extLst>
          </p:cNvPr>
          <p:cNvCxnSpPr>
            <a:cxnSpLocks/>
          </p:cNvCxnSpPr>
          <p:nvPr/>
        </p:nvCxnSpPr>
        <p:spPr>
          <a:xfrm flipV="1">
            <a:off x="1582503" y="4648151"/>
            <a:ext cx="1438543" cy="294168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371F9BD7-3DC5-4DAD-9584-FC39202DC278}"/>
              </a:ext>
            </a:extLst>
          </p:cNvPr>
          <p:cNvCxnSpPr>
            <a:cxnSpLocks/>
            <a:endCxn id="40" idx="2"/>
          </p:cNvCxnSpPr>
          <p:nvPr/>
        </p:nvCxnSpPr>
        <p:spPr>
          <a:xfrm flipV="1">
            <a:off x="2584652" y="4700581"/>
            <a:ext cx="664494" cy="660431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C330CAB3-5F8D-4A19-ADD6-4B37B603F59C}"/>
              </a:ext>
            </a:extLst>
          </p:cNvPr>
          <p:cNvCxnSpPr>
            <a:cxnSpLocks/>
          </p:cNvCxnSpPr>
          <p:nvPr/>
        </p:nvCxnSpPr>
        <p:spPr>
          <a:xfrm flipV="1">
            <a:off x="3180856" y="4759667"/>
            <a:ext cx="145573" cy="678572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F0E214A7-67A2-4BAB-961E-0583D05102E7}"/>
              </a:ext>
            </a:extLst>
          </p:cNvPr>
          <p:cNvCxnSpPr>
            <a:cxnSpLocks/>
          </p:cNvCxnSpPr>
          <p:nvPr/>
        </p:nvCxnSpPr>
        <p:spPr>
          <a:xfrm flipH="1" flipV="1">
            <a:off x="3501217" y="4775639"/>
            <a:ext cx="215670" cy="676577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6888704E-0622-483C-8829-FD068ACC97D3}"/>
              </a:ext>
            </a:extLst>
          </p:cNvPr>
          <p:cNvCxnSpPr>
            <a:cxnSpLocks/>
            <a:endCxn id="33" idx="3"/>
          </p:cNvCxnSpPr>
          <p:nvPr/>
        </p:nvCxnSpPr>
        <p:spPr>
          <a:xfrm flipH="1" flipV="1">
            <a:off x="2699076" y="4156993"/>
            <a:ext cx="1649211" cy="70713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A3397ADE-7761-4BE4-A32F-22FEC5503586}"/>
              </a:ext>
            </a:extLst>
          </p:cNvPr>
          <p:cNvCxnSpPr>
            <a:cxnSpLocks/>
          </p:cNvCxnSpPr>
          <p:nvPr/>
        </p:nvCxnSpPr>
        <p:spPr>
          <a:xfrm flipH="1">
            <a:off x="2759502" y="3860706"/>
            <a:ext cx="1374047" cy="127410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3" name="Picture 25" descr="Master-Cluster-Node_81x105.png">
            <a:extLst>
              <a:ext uri="{FF2B5EF4-FFF2-40B4-BE49-F238E27FC236}">
                <a16:creationId xmlns:a16="http://schemas.microsoft.com/office/drawing/2014/main" id="{305BDE37-8DEE-4F15-B7F1-6682346828F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6067" y="1625911"/>
            <a:ext cx="310620" cy="402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" name="Picture 103" descr="License Server.eps">
            <a:extLst>
              <a:ext uri="{FF2B5EF4-FFF2-40B4-BE49-F238E27FC236}">
                <a16:creationId xmlns:a16="http://schemas.microsoft.com/office/drawing/2014/main" id="{6B3AB062-0CD9-4F03-95F4-6B8B9ADAD46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013" y="1616222"/>
            <a:ext cx="310620" cy="402656"/>
          </a:xfrm>
          <a:prstGeom prst="rect">
            <a:avLst/>
          </a:prstGeom>
        </p:spPr>
      </p:pic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52498A00-0FAA-430B-8A4A-7CB1D82E4B5C}"/>
              </a:ext>
            </a:extLst>
          </p:cNvPr>
          <p:cNvCxnSpPr>
            <a:cxnSpLocks/>
          </p:cNvCxnSpPr>
          <p:nvPr/>
        </p:nvCxnSpPr>
        <p:spPr>
          <a:xfrm flipH="1" flipV="1">
            <a:off x="1308220" y="2009805"/>
            <a:ext cx="13472" cy="283158"/>
          </a:xfrm>
          <a:prstGeom prst="straightConnector1">
            <a:avLst/>
          </a:prstGeom>
          <a:ln w="38100" cmpd="sng">
            <a:solidFill>
              <a:schemeClr val="accent1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0780621E-AFE5-4834-8D9E-2DBE802F1DE0}"/>
              </a:ext>
            </a:extLst>
          </p:cNvPr>
          <p:cNvCxnSpPr>
            <a:cxnSpLocks/>
          </p:cNvCxnSpPr>
          <p:nvPr/>
        </p:nvCxnSpPr>
        <p:spPr>
          <a:xfrm flipH="1" flipV="1">
            <a:off x="1642388" y="2028567"/>
            <a:ext cx="13472" cy="283158"/>
          </a:xfrm>
          <a:prstGeom prst="straightConnector1">
            <a:avLst/>
          </a:prstGeom>
          <a:ln w="38100" cmpd="sng">
            <a:solidFill>
              <a:schemeClr val="accent1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D6F802FF-9C6A-43AC-AF7C-DFEFEE719115}"/>
              </a:ext>
            </a:extLst>
          </p:cNvPr>
          <p:cNvCxnSpPr>
            <a:cxnSpLocks/>
            <a:stCxn id="40" idx="1"/>
          </p:cNvCxnSpPr>
          <p:nvPr/>
        </p:nvCxnSpPr>
        <p:spPr>
          <a:xfrm flipH="1" flipV="1">
            <a:off x="2694474" y="4323510"/>
            <a:ext cx="354647" cy="177046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139B53A7-2DD3-4BED-AF88-F23FB1FC4AB7}"/>
              </a:ext>
            </a:extLst>
          </p:cNvPr>
          <p:cNvCxnSpPr>
            <a:cxnSpLocks/>
            <a:stCxn id="44" idx="3"/>
            <a:endCxn id="36" idx="1"/>
          </p:cNvCxnSpPr>
          <p:nvPr/>
        </p:nvCxnSpPr>
        <p:spPr>
          <a:xfrm>
            <a:off x="5970261" y="4236441"/>
            <a:ext cx="1725221" cy="1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C323D5C5-A051-4997-B5EF-AEFB75E19C65}"/>
              </a:ext>
            </a:extLst>
          </p:cNvPr>
          <p:cNvCxnSpPr>
            <a:cxnSpLocks/>
            <a:stCxn id="39" idx="3"/>
            <a:endCxn id="36" idx="2"/>
          </p:cNvCxnSpPr>
          <p:nvPr/>
        </p:nvCxnSpPr>
        <p:spPr>
          <a:xfrm flipV="1">
            <a:off x="6621694" y="4576484"/>
            <a:ext cx="1336107" cy="598012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93B7F24E-E747-4AD3-A85B-B75FACE85C41}"/>
              </a:ext>
            </a:extLst>
          </p:cNvPr>
          <p:cNvCxnSpPr>
            <a:cxnSpLocks/>
            <a:stCxn id="49" idx="0"/>
            <a:endCxn id="36" idx="3"/>
          </p:cNvCxnSpPr>
          <p:nvPr/>
        </p:nvCxnSpPr>
        <p:spPr>
          <a:xfrm flipH="1" flipV="1">
            <a:off x="8220119" y="4236442"/>
            <a:ext cx="761892" cy="567953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BBD2B93B-17A2-41F8-B095-97D47E7FAA59}"/>
              </a:ext>
            </a:extLst>
          </p:cNvPr>
          <p:cNvCxnSpPr>
            <a:cxnSpLocks/>
          </p:cNvCxnSpPr>
          <p:nvPr/>
        </p:nvCxnSpPr>
        <p:spPr>
          <a:xfrm flipH="1" flipV="1">
            <a:off x="3501217" y="2878625"/>
            <a:ext cx="921434" cy="36014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8A84E193-C7E8-4AC8-8333-0C7CDAF799BE}"/>
              </a:ext>
            </a:extLst>
          </p:cNvPr>
          <p:cNvCxnSpPr>
            <a:cxnSpLocks/>
          </p:cNvCxnSpPr>
          <p:nvPr/>
        </p:nvCxnSpPr>
        <p:spPr>
          <a:xfrm flipH="1">
            <a:off x="3655126" y="2231906"/>
            <a:ext cx="916374" cy="527116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8" name="Picture 4" descr="Forwarder_81x105.png">
            <a:extLst>
              <a:ext uri="{FF2B5EF4-FFF2-40B4-BE49-F238E27FC236}">
                <a16:creationId xmlns:a16="http://schemas.microsoft.com/office/drawing/2014/main" id="{A75E0881-7292-4E16-AF96-6F686093194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545" y="1564043"/>
            <a:ext cx="285714" cy="370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9" name="Picture 4" descr="Forwarder_81x105.png">
            <a:extLst>
              <a:ext uri="{FF2B5EF4-FFF2-40B4-BE49-F238E27FC236}">
                <a16:creationId xmlns:a16="http://schemas.microsoft.com/office/drawing/2014/main" id="{7CDEE6FE-3847-456B-BB9F-C5F591EEA1A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5327" y="1593246"/>
            <a:ext cx="285714" cy="370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DC7A9FAE-C38C-4BA8-A064-1F815E866898}"/>
              </a:ext>
            </a:extLst>
          </p:cNvPr>
          <p:cNvCxnSpPr>
            <a:cxnSpLocks/>
            <a:stCxn id="128" idx="2"/>
            <a:endCxn id="12" idx="3"/>
          </p:cNvCxnSpPr>
          <p:nvPr/>
        </p:nvCxnSpPr>
        <p:spPr>
          <a:xfrm flipH="1">
            <a:off x="2120056" y="1934413"/>
            <a:ext cx="396346" cy="671285"/>
          </a:xfrm>
          <a:prstGeom prst="straightConnector1">
            <a:avLst/>
          </a:prstGeom>
          <a:ln w="38100" cmpd="sng">
            <a:solidFill>
              <a:schemeClr val="accent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8A9A9332-E99C-4069-BB5A-D5A97F2274CD}"/>
              </a:ext>
            </a:extLst>
          </p:cNvPr>
          <p:cNvCxnSpPr>
            <a:cxnSpLocks/>
            <a:stCxn id="129" idx="2"/>
          </p:cNvCxnSpPr>
          <p:nvPr/>
        </p:nvCxnSpPr>
        <p:spPr>
          <a:xfrm flipH="1">
            <a:off x="2169286" y="1963616"/>
            <a:ext cx="1018898" cy="769054"/>
          </a:xfrm>
          <a:prstGeom prst="straightConnector1">
            <a:avLst/>
          </a:prstGeom>
          <a:ln w="38100" cmpd="sng">
            <a:solidFill>
              <a:schemeClr val="accent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6" name="Picture 135" descr="Deployment-Server_81x105.png">
            <a:extLst>
              <a:ext uri="{FF2B5EF4-FFF2-40B4-BE49-F238E27FC236}">
                <a16:creationId xmlns:a16="http://schemas.microsoft.com/office/drawing/2014/main" id="{36BD81FD-0514-4B21-8E14-8B49E76026D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626" y="1633054"/>
            <a:ext cx="314841" cy="408127"/>
          </a:xfrm>
          <a:prstGeom prst="rect">
            <a:avLst/>
          </a:prstGeom>
        </p:spPr>
      </p:pic>
      <p:cxnSp>
        <p:nvCxnSpPr>
          <p:cNvPr id="138" name="Connector: Curved 137">
            <a:extLst>
              <a:ext uri="{FF2B5EF4-FFF2-40B4-BE49-F238E27FC236}">
                <a16:creationId xmlns:a16="http://schemas.microsoft.com/office/drawing/2014/main" id="{BDC0AF13-2618-453C-AE15-546F1585321B}"/>
              </a:ext>
            </a:extLst>
          </p:cNvPr>
          <p:cNvCxnSpPr>
            <a:cxnSpLocks/>
            <a:stCxn id="136" idx="3"/>
            <a:endCxn id="71" idx="2"/>
          </p:cNvCxnSpPr>
          <p:nvPr/>
        </p:nvCxnSpPr>
        <p:spPr>
          <a:xfrm>
            <a:off x="2127467" y="1837118"/>
            <a:ext cx="674358" cy="1350856"/>
          </a:xfrm>
          <a:prstGeom prst="curvedConnector4">
            <a:avLst>
              <a:gd name="adj1" fmla="val 39408"/>
              <a:gd name="adj2" fmla="val 116923"/>
            </a:avLst>
          </a:prstGeom>
          <a:ln w="38100" cmpd="sng">
            <a:solidFill>
              <a:schemeClr val="accent4">
                <a:lumMod val="75000"/>
              </a:schemeClr>
            </a:solidFill>
            <a:prstDash val="sysDot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Curved 141">
            <a:extLst>
              <a:ext uri="{FF2B5EF4-FFF2-40B4-BE49-F238E27FC236}">
                <a16:creationId xmlns:a16="http://schemas.microsoft.com/office/drawing/2014/main" id="{A0333B9B-1FE4-4CFD-B0FF-01B6BFC69702}"/>
              </a:ext>
            </a:extLst>
          </p:cNvPr>
          <p:cNvCxnSpPr>
            <a:cxnSpLocks/>
            <a:stCxn id="136" idx="3"/>
            <a:endCxn id="128" idx="3"/>
          </p:cNvCxnSpPr>
          <p:nvPr/>
        </p:nvCxnSpPr>
        <p:spPr>
          <a:xfrm flipV="1">
            <a:off x="2127467" y="1749228"/>
            <a:ext cx="531792" cy="87890"/>
          </a:xfrm>
          <a:prstGeom prst="curvedConnector5">
            <a:avLst>
              <a:gd name="adj1" fmla="val 23137"/>
              <a:gd name="adj2" fmla="val -361219"/>
              <a:gd name="adj3" fmla="val 142987"/>
            </a:avLst>
          </a:prstGeom>
          <a:ln w="38100" cmpd="sng">
            <a:solidFill>
              <a:schemeClr val="accent4">
                <a:lumMod val="75000"/>
              </a:schemeClr>
            </a:solidFill>
            <a:prstDash val="sysDot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8796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Icons</a:t>
            </a:r>
          </a:p>
        </p:txBody>
      </p:sp>
      <p:pic>
        <p:nvPicPr>
          <p:cNvPr id="3" name="Picture 48" descr="firewall-red-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9090" y="4412913"/>
            <a:ext cx="426720" cy="32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9" descr="rfid-blue-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800" y="3058265"/>
            <a:ext cx="495300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8" descr="active-directory-blue-2x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8439" y="1596648"/>
            <a:ext cx="708025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0" descr="network-switch-lightblue-2x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5414" y="4242998"/>
            <a:ext cx="5810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1" descr="Router,-Physical_81x105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9324" y="3327755"/>
            <a:ext cx="473202" cy="613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9" descr="System_81x105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608" y="1430814"/>
            <a:ext cx="524637" cy="680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2743608" y="2373337"/>
            <a:ext cx="524637" cy="680085"/>
            <a:chOff x="993185" y="4475020"/>
            <a:chExt cx="524637" cy="680085"/>
          </a:xfrm>
        </p:grpSpPr>
        <p:pic>
          <p:nvPicPr>
            <p:cNvPr id="10" name="Picture 9" descr="System_81x105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3185" y="4475020"/>
              <a:ext cx="524637" cy="6800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4" descr="log-file-gray-2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8559" y="4520105"/>
              <a:ext cx="362712" cy="4533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2" name="Picture 4" descr="Forwarder_81x105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6066" y="1422554"/>
            <a:ext cx="524637" cy="680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9" descr="Indexer_81x105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6066" y="2333635"/>
            <a:ext cx="524637" cy="680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7" descr="Search-Head_81x105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6066" y="3244716"/>
            <a:ext cx="524637" cy="680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25" descr="Master-Cluster-Node_81x105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6066" y="4142580"/>
            <a:ext cx="524637" cy="680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3296438" y="1447691"/>
            <a:ext cx="101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Generic</a:t>
            </a:r>
            <a:br>
              <a:rPr lang="en-US" dirty="0"/>
            </a:br>
            <a:r>
              <a:rPr lang="en-US" dirty="0"/>
              <a:t>Server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296438" y="2390214"/>
            <a:ext cx="101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SMB</a:t>
            </a:r>
            <a:br>
              <a:rPr lang="en-US" dirty="0"/>
            </a:br>
            <a:r>
              <a:rPr lang="en-US" dirty="0"/>
              <a:t>Server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268244" y="3449794"/>
            <a:ext cx="101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Router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283404" y="4209551"/>
            <a:ext cx="1138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Network</a:t>
            </a:r>
            <a:br>
              <a:rPr lang="en-US" dirty="0"/>
            </a:br>
            <a:r>
              <a:rPr lang="en-US" dirty="0"/>
              <a:t>Switch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475810" y="4389791"/>
            <a:ext cx="101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Firewall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070702" y="2489011"/>
            <a:ext cx="101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Indexer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616463" y="1626702"/>
            <a:ext cx="1275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Active</a:t>
            </a:r>
            <a:br>
              <a:rPr lang="en-US" dirty="0"/>
            </a:br>
            <a:r>
              <a:rPr lang="en-US" dirty="0"/>
              <a:t>Directory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475810" y="3051806"/>
            <a:ext cx="1275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RFID</a:t>
            </a:r>
            <a:br>
              <a:rPr lang="en-US" dirty="0"/>
            </a:br>
            <a:r>
              <a:rPr lang="en-US" dirty="0"/>
              <a:t>Reader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070702" y="3261593"/>
            <a:ext cx="1275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Search</a:t>
            </a:r>
            <a:br>
              <a:rPr lang="en-US" dirty="0"/>
            </a:br>
            <a:r>
              <a:rPr lang="en-US" dirty="0"/>
              <a:t>Head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070702" y="4159457"/>
            <a:ext cx="1275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Cluster</a:t>
            </a:r>
            <a:br>
              <a:rPr lang="en-US" dirty="0"/>
            </a:br>
            <a:r>
              <a:rPr lang="en-US" dirty="0"/>
              <a:t>Master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070702" y="1439431"/>
            <a:ext cx="1275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Universal</a:t>
            </a:r>
            <a:br>
              <a:rPr lang="en-US" dirty="0"/>
            </a:br>
            <a:r>
              <a:rPr lang="en-US" dirty="0"/>
              <a:t>Forwarder</a:t>
            </a:r>
          </a:p>
        </p:txBody>
      </p:sp>
      <p:pic>
        <p:nvPicPr>
          <p:cNvPr id="27" name="Picture 5" descr="Heavy-Forwarder_81x105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6066" y="5109164"/>
            <a:ext cx="524637" cy="680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8070702" y="5126041"/>
            <a:ext cx="1275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Heavy</a:t>
            </a:r>
            <a:br>
              <a:rPr lang="en-US" dirty="0"/>
            </a:br>
            <a:r>
              <a:rPr lang="en-US" dirty="0"/>
              <a:t>Forwarder</a:t>
            </a:r>
          </a:p>
        </p:txBody>
      </p:sp>
      <p:pic>
        <p:nvPicPr>
          <p:cNvPr id="29" name="Picture 28" descr="Deployment-Server_81x105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801" y="5106415"/>
            <a:ext cx="524637" cy="680085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5548496" y="5123292"/>
            <a:ext cx="1434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Deployment </a:t>
            </a:r>
            <a:br>
              <a:rPr lang="en-US" dirty="0"/>
            </a:br>
            <a:r>
              <a:rPr lang="en-US" dirty="0"/>
              <a:t>Server</a:t>
            </a:r>
          </a:p>
        </p:txBody>
      </p:sp>
      <p:pic>
        <p:nvPicPr>
          <p:cNvPr id="31" name="Picture 30" descr="License Server.eps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2" y="5075410"/>
            <a:ext cx="524637" cy="680085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3296439" y="5092287"/>
            <a:ext cx="1434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License</a:t>
            </a:r>
            <a:br>
              <a:rPr lang="en-US" dirty="0"/>
            </a:br>
            <a:r>
              <a:rPr lang="en-US" dirty="0"/>
              <a:t>Master</a:t>
            </a:r>
          </a:p>
        </p:txBody>
      </p:sp>
    </p:spTree>
    <p:extLst>
      <p:ext uri="{BB962C8B-B14F-4D97-AF65-F5344CB8AC3E}">
        <p14:creationId xmlns:p14="http://schemas.microsoft.com/office/powerpoint/2010/main" val="219448805"/>
      </p:ext>
    </p:extLst>
  </p:cSld>
  <p:clrMapOvr>
    <a:masterClrMapping/>
  </p:clrMapOvr>
</p:sld>
</file>

<file path=ppt/theme/theme1.xml><?xml version="1.0" encoding="utf-8"?>
<a:theme xmlns:a="http://schemas.openxmlformats.org/drawingml/2006/main" name="Splunk_Corporate_PPT_Template_2012 (1)">
  <a:themeElements>
    <a:clrScheme name="SplunkCustom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000000"/>
      </a:accent1>
      <a:accent2>
        <a:srgbClr val="D9AD66"/>
      </a:accent2>
      <a:accent3>
        <a:srgbClr val="C2DE8E"/>
      </a:accent3>
      <a:accent4>
        <a:srgbClr val="8FB568"/>
      </a:accent4>
      <a:accent5>
        <a:srgbClr val="EBD954"/>
      </a:accent5>
      <a:accent6>
        <a:srgbClr val="A3D4FF"/>
      </a:accent6>
      <a:hlink>
        <a:srgbClr val="2F6E8A"/>
      </a:hlink>
      <a:folHlink>
        <a:srgbClr val="FFFFF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7F0BB"/>
        </a:solidFill>
        <a:ln>
          <a:solidFill>
            <a:schemeClr val="bg1">
              <a:lumMod val="75000"/>
            </a:schemeClr>
          </a:solidFill>
        </a:ln>
        <a:effectLst/>
      </a:spPr>
      <a:bodyPr lIns="74038" tIns="37018" rIns="74038" bIns="82274">
        <a:spAutoFit/>
      </a:bodyPr>
      <a:lstStyle>
        <a:defPPr algn="ctr" defTabSz="730213" fontAlgn="auto">
          <a:spcBef>
            <a:spcPts val="0"/>
          </a:spcBef>
          <a:spcAft>
            <a:spcPts val="0"/>
          </a:spcAft>
          <a:defRPr sz="1600" dirty="0">
            <a:solidFill>
              <a:srgbClr val="000000"/>
            </a:solidFill>
            <a:latin typeface="Helvetica Light" charset="0"/>
            <a:ea typeface="Helvetica Light" charset="0"/>
            <a:cs typeface="Helvetica Light" charset="0"/>
          </a:defRPr>
        </a:defPPr>
      </a:lstStyle>
    </a:spDef>
    <a:lnDef>
      <a:spPr>
        <a:ln w="38100" cmpd="sng">
          <a:solidFill>
            <a:schemeClr val="accent4">
              <a:lumMod val="75000"/>
            </a:schemeClr>
          </a:solidFill>
          <a:tailEnd type="stealth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wrap="none" lIns="51426" tIns="25713" rIns="51426" bIns="25713" rtlCol="0">
        <a:spAutoFit/>
      </a:bodyPr>
      <a:lstStyle>
        <a:defPPr>
          <a:defRPr sz="1800" dirty="0">
            <a:latin typeface="Helvetica Neue Thin"/>
            <a:cs typeface="Helvetica Neue Thin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EDU_ILT_TEMPLATE2016_with_styles-NEW" id="{ACD88155-F602-2B4D-9D97-244B0C39BFC2}" vid="{7F628ABD-1D12-C842-AEAB-193B10486D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EDU_ILT_TEMPLATE2016_with_styles-NEW</Template>
  <TotalTime>271</TotalTime>
  <Words>114</Words>
  <Application>Microsoft Office PowerPoint</Application>
  <PresentationFormat>Widescreen</PresentationFormat>
  <Paragraphs>25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Helvetica Light</vt:lpstr>
      <vt:lpstr>Helvetica Neue Light</vt:lpstr>
      <vt:lpstr>Helvetica Neue Thin</vt:lpstr>
      <vt:lpstr>Wingdings 3</vt:lpstr>
      <vt:lpstr>Splunk_Corporate_PPT_Template_2012 (1)</vt:lpstr>
      <vt:lpstr>Buttercup Games Phase-1 Topology</vt:lpstr>
      <vt:lpstr>Icons</vt:lpstr>
    </vt:vector>
  </TitlesOfParts>
  <Company>Splunk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Buttercup Games Phase 1 Topology</dc:title>
  <dc:creator>Lisa Guinn</dc:creator>
  <cp:lastModifiedBy>Pothanaickar, Muruganantham (Baker Hughes Contractor)</cp:lastModifiedBy>
  <cp:revision>20</cp:revision>
  <dcterms:created xsi:type="dcterms:W3CDTF">2015-11-30T23:19:04Z</dcterms:created>
  <dcterms:modified xsi:type="dcterms:W3CDTF">2022-09-14T19:00:00Z</dcterms:modified>
</cp:coreProperties>
</file>