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525CA-A271-4F80-9918-8F25789486F7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F7E2-AF36-4B7C-9FA1-7D30C3FC1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77CC-4004-4E73-B2AB-E0EC437D654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8224-A0BE-4C9C-82A8-7E264FE58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Flow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114800" y="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581400" y="457200"/>
            <a:ext cx="1143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6: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7244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5181600" y="609600"/>
            <a:ext cx="2057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go right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71628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4114800" y="1219200"/>
            <a:ext cx="38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00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114800" y="175260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6"/>
          </p:cNvCxnSpPr>
          <p:nvPr/>
        </p:nvCxnSpPr>
        <p:spPr>
          <a:xfrm flipH="1">
            <a:off x="6324600" y="17526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505200" y="1905000"/>
            <a:ext cx="2286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/>
          </a:p>
          <a:p>
            <a:pPr algn="ctr"/>
            <a:r>
              <a:rPr lang="en-US" sz="900" dirty="0" smtClean="0"/>
              <a:t>else if (position == 1 || position == 2 || position == 3 || position == 25 || position == 26 || position == 27)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4038600" y="45720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4038600" y="5334000"/>
            <a:ext cx="1219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</a:t>
            </a:r>
            <a:r>
              <a:rPr lang="en-US" sz="1200" dirty="0" smtClean="0"/>
              <a:t>6: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48200" y="4953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52578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15000" y="5257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</a:t>
            </a:r>
            <a:r>
              <a:rPr lang="en-US" sz="1400" dirty="0" err="1"/>
              <a:t>button,g</a:t>
            </a:r>
            <a:r>
              <a:rPr lang="en-US" sz="1400" dirty="0"/>
              <a:t>);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15000" y="6096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swap(button, g)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4114800" y="6096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2: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482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05400" y="6400800"/>
            <a:ext cx="5334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4343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</p:cNvCxnSpPr>
          <p:nvPr/>
        </p:nvCxnSpPr>
        <p:spPr>
          <a:xfrm>
            <a:off x="7162800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</p:cNvCxnSpPr>
          <p:nvPr/>
        </p:nvCxnSpPr>
        <p:spPr>
          <a:xfrm>
            <a:off x="7162800" y="640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372600" y="609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43800" y="38100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</p:cNvCxnSpPr>
          <p:nvPr/>
        </p:nvCxnSpPr>
        <p:spPr>
          <a:xfrm>
            <a:off x="4648200" y="3048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3810000" y="3276600"/>
            <a:ext cx="1676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 (position == 1 || position == 2 || position == 3)</a:t>
            </a:r>
            <a:endParaRPr lang="en-US" sz="900" dirty="0"/>
          </a:p>
        </p:txBody>
      </p:sp>
      <p:cxnSp>
        <p:nvCxnSpPr>
          <p:cNvPr id="83" name="Straight Connector 82"/>
          <p:cNvCxnSpPr>
            <a:stCxn id="77" idx="1"/>
          </p:cNvCxnSpPr>
          <p:nvPr/>
        </p:nvCxnSpPr>
        <p:spPr>
          <a:xfrm flipH="1">
            <a:off x="2667000" y="3810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3"/>
          </p:cNvCxnSpPr>
          <p:nvPr/>
        </p:nvCxnSpPr>
        <p:spPr>
          <a:xfrm>
            <a:off x="5486400" y="3810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67000" y="3810000"/>
            <a:ext cx="7620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91200" y="35052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00400" y="3505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810000" y="381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4: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43434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4876800" y="685800"/>
            <a:ext cx="838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010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4343400" y="993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86200" y="1295400"/>
            <a:ext cx="9906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8: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5486400" y="1295400"/>
            <a:ext cx="1676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cant go up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2800" y="1600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</p:cNvCxnSpPr>
          <p:nvPr/>
        </p:nvCxnSpPr>
        <p:spPr>
          <a:xfrm>
            <a:off x="4381500" y="1981200"/>
            <a:ext cx="381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34200" y="2362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67400" y="2057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43200" y="152400"/>
            <a:ext cx="762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3124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886200" y="2514600"/>
            <a:ext cx="18288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</a:t>
            </a:r>
            <a:r>
              <a:rPr lang="en-US" sz="1050" dirty="0" smtClean="0"/>
              <a:t>else if (position == 25 || position == 26 || position == 27)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4191000" y="4038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5" name="Diamond 34"/>
          <p:cNvSpPr/>
          <p:nvPr/>
        </p:nvSpPr>
        <p:spPr>
          <a:xfrm>
            <a:off x="4419600" y="4800600"/>
            <a:ext cx="914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4:</a:t>
            </a:r>
            <a:endParaRPr lang="en-US" sz="1100" dirty="0"/>
          </a:p>
        </p:txBody>
      </p:sp>
      <p:sp>
        <p:nvSpPr>
          <p:cNvPr id="36" name="Diamond 35"/>
          <p:cNvSpPr/>
          <p:nvPr/>
        </p:nvSpPr>
        <p:spPr>
          <a:xfrm>
            <a:off x="4419600" y="5715000"/>
            <a:ext cx="914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6: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91200" y="30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7400" y="4876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Swap(</a:t>
            </a:r>
            <a:r>
              <a:rPr lang="en-US" sz="1400" dirty="0" err="1" smtClean="0"/>
              <a:t>button,g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867400" y="5791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Swap(</a:t>
            </a:r>
            <a:r>
              <a:rPr lang="en-US" sz="1400" dirty="0" err="1" smtClean="0"/>
              <a:t>button,g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3" idx="2"/>
            <a:endCxn id="34" idx="0"/>
          </p:cNvCxnSpPr>
          <p:nvPr/>
        </p:nvCxnSpPr>
        <p:spPr>
          <a:xfrm>
            <a:off x="4800600" y="3733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35" idx="0"/>
          </p:cNvCxnSpPr>
          <p:nvPr/>
        </p:nvCxnSpPr>
        <p:spPr>
          <a:xfrm>
            <a:off x="4838700" y="4495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36" idx="0"/>
          </p:cNvCxnSpPr>
          <p:nvPr/>
        </p:nvCxnSpPr>
        <p:spPr>
          <a:xfrm>
            <a:off x="48768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>
            <a:off x="5334000" y="51435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3"/>
            <a:endCxn id="40" idx="1"/>
          </p:cNvCxnSpPr>
          <p:nvPr/>
        </p:nvCxnSpPr>
        <p:spPr>
          <a:xfrm>
            <a:off x="5334000" y="6057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3"/>
          </p:cNvCxnSpPr>
          <p:nvPr/>
        </p:nvCxnSpPr>
        <p:spPr>
          <a:xfrm>
            <a:off x="7239000" y="5143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3"/>
          </p:cNvCxnSpPr>
          <p:nvPr/>
        </p:nvCxnSpPr>
        <p:spPr>
          <a:xfrm flipV="1">
            <a:off x="7239000" y="60198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6200" y="5181600"/>
            <a:ext cx="762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>
            <a:off x="4876800" y="640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810000" y="381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8: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43434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4876800" y="685800"/>
            <a:ext cx="838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010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4343400" y="993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86200" y="1295400"/>
            <a:ext cx="9906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2: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5486400" y="1295400"/>
            <a:ext cx="1676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cant go down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2800" y="1600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</p:cNvCxnSpPr>
          <p:nvPr/>
        </p:nvCxnSpPr>
        <p:spPr>
          <a:xfrm>
            <a:off x="4381500" y="1981200"/>
            <a:ext cx="381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34200" y="2362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67400" y="2057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43200" y="152400"/>
            <a:ext cx="762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3124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810000" y="2514600"/>
            <a:ext cx="2362200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</a:t>
            </a:r>
            <a:r>
              <a:rPr lang="en-US" sz="1050" dirty="0" smtClean="0"/>
              <a:t> </a:t>
            </a:r>
            <a:r>
              <a:rPr lang="en-US" sz="1000" dirty="0" smtClean="0"/>
              <a:t>else if (position == 6 || position == 12 || position == 18 || position == 10 || position == 16 || position == 22)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4343400" y="4953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5" name="Diamond 34"/>
          <p:cNvSpPr/>
          <p:nvPr/>
        </p:nvSpPr>
        <p:spPr>
          <a:xfrm>
            <a:off x="4572000" y="5715000"/>
            <a:ext cx="914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2: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91200" y="30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019800" y="5791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Swap(</a:t>
            </a:r>
            <a:r>
              <a:rPr lang="en-US" sz="1400" dirty="0" err="1" smtClean="0"/>
              <a:t>button,g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3" name="Diamond 52"/>
          <p:cNvSpPr/>
          <p:nvPr/>
        </p:nvSpPr>
        <p:spPr>
          <a:xfrm>
            <a:off x="4038600" y="3962400"/>
            <a:ext cx="19050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 (position == 6 || position == 12 || position == 18)</a:t>
            </a:r>
            <a:endParaRPr lang="en-US" sz="900" dirty="0"/>
          </a:p>
        </p:txBody>
      </p:sp>
      <p:cxnSp>
        <p:nvCxnSpPr>
          <p:cNvPr id="64" name="Straight Arrow Connector 63"/>
          <p:cNvCxnSpPr>
            <a:stCxn id="33" idx="2"/>
            <a:endCxn id="53" idx="0"/>
          </p:cNvCxnSpPr>
          <p:nvPr/>
        </p:nvCxnSpPr>
        <p:spPr>
          <a:xfrm>
            <a:off x="4991100" y="3810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34" idx="0"/>
          </p:cNvCxnSpPr>
          <p:nvPr/>
        </p:nvCxnSpPr>
        <p:spPr>
          <a:xfrm>
            <a:off x="4991100" y="464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2"/>
            <a:endCxn id="35" idx="0"/>
          </p:cNvCxnSpPr>
          <p:nvPr/>
        </p:nvCxnSpPr>
        <p:spPr>
          <a:xfrm>
            <a:off x="4991100" y="5410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29200" y="6096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5" idx="2"/>
          </p:cNvCxnSpPr>
          <p:nvPr/>
        </p:nvCxnSpPr>
        <p:spPr>
          <a:xfrm>
            <a:off x="5029200" y="640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3"/>
          </p:cNvCxnSpPr>
          <p:nvPr/>
        </p:nvCxnSpPr>
        <p:spPr>
          <a:xfrm flipV="1">
            <a:off x="7391400" y="60198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72400" y="60198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810000" y="381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6: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43434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4876800" y="685800"/>
            <a:ext cx="838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01000" y="7620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4343400" y="993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86200" y="1295400"/>
            <a:ext cx="9906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8: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5715000" y="2209800"/>
            <a:ext cx="1676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cant go left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818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8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0866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19800" y="28956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91000" y="4114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5" name="Diamond 34"/>
          <p:cNvSpPr/>
          <p:nvPr/>
        </p:nvSpPr>
        <p:spPr>
          <a:xfrm>
            <a:off x="4419600" y="4800600"/>
            <a:ext cx="914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4:</a:t>
            </a:r>
            <a:endParaRPr lang="en-US" sz="1100" dirty="0"/>
          </a:p>
        </p:txBody>
      </p:sp>
      <p:sp>
        <p:nvSpPr>
          <p:cNvPr id="36" name="Diamond 35"/>
          <p:cNvSpPr/>
          <p:nvPr/>
        </p:nvSpPr>
        <p:spPr>
          <a:xfrm>
            <a:off x="4419600" y="5715000"/>
            <a:ext cx="914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2: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91200" y="30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7400" y="4876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Swap(</a:t>
            </a:r>
            <a:r>
              <a:rPr lang="en-US" sz="1400" dirty="0" err="1" smtClean="0"/>
              <a:t>button,g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867400" y="5791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Swap(</a:t>
            </a:r>
            <a:r>
              <a:rPr lang="en-US" sz="1400" dirty="0" err="1" smtClean="0"/>
              <a:t>button,g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endCxn id="34" idx="0"/>
          </p:cNvCxnSpPr>
          <p:nvPr/>
        </p:nvCxnSpPr>
        <p:spPr>
          <a:xfrm>
            <a:off x="4800600" y="38100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35" idx="0"/>
          </p:cNvCxnSpPr>
          <p:nvPr/>
        </p:nvCxnSpPr>
        <p:spPr>
          <a:xfrm>
            <a:off x="4838700" y="45720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36" idx="0"/>
          </p:cNvCxnSpPr>
          <p:nvPr/>
        </p:nvCxnSpPr>
        <p:spPr>
          <a:xfrm>
            <a:off x="48768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39" idx="1"/>
          </p:cNvCxnSpPr>
          <p:nvPr/>
        </p:nvCxnSpPr>
        <p:spPr>
          <a:xfrm>
            <a:off x="5334000" y="51435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3"/>
            <a:endCxn id="40" idx="1"/>
          </p:cNvCxnSpPr>
          <p:nvPr/>
        </p:nvCxnSpPr>
        <p:spPr>
          <a:xfrm>
            <a:off x="5334000" y="6057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3"/>
          </p:cNvCxnSpPr>
          <p:nvPr/>
        </p:nvCxnSpPr>
        <p:spPr>
          <a:xfrm>
            <a:off x="7239000" y="5143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3"/>
          </p:cNvCxnSpPr>
          <p:nvPr/>
        </p:nvCxnSpPr>
        <p:spPr>
          <a:xfrm flipV="1">
            <a:off x="7239000" y="60198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6200" y="5181600"/>
            <a:ext cx="762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>
            <a:off x="4876800" y="640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3962400" y="2209800"/>
            <a:ext cx="9144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4: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562600" y="1371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14" idx="2"/>
            <a:endCxn id="47" idx="0"/>
          </p:cNvCxnSpPr>
          <p:nvPr/>
        </p:nvCxnSpPr>
        <p:spPr>
          <a:xfrm>
            <a:off x="4381500" y="19050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2"/>
          </p:cNvCxnSpPr>
          <p:nvPr/>
        </p:nvCxnSpPr>
        <p:spPr>
          <a:xfrm>
            <a:off x="4419600" y="2819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7" idx="2"/>
          </p:cNvCxnSpPr>
          <p:nvPr/>
        </p:nvCxnSpPr>
        <p:spPr>
          <a:xfrm>
            <a:off x="4419600" y="3124200"/>
            <a:ext cx="1600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2"/>
          </p:cNvCxnSpPr>
          <p:nvPr/>
        </p:nvCxnSpPr>
        <p:spPr>
          <a:xfrm>
            <a:off x="73152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01000" y="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343400" y="3200400"/>
            <a:ext cx="9144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3200400" y="3581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200400" y="3581400"/>
            <a:ext cx="762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29000" y="32004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34000" y="3810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810000" y="381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8: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43434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4876800" y="685800"/>
            <a:ext cx="838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010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600" y="68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4343400" y="993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86200" y="1295400"/>
            <a:ext cx="9906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6: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81800" y="1676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</p:cNvCxnSpPr>
          <p:nvPr/>
        </p:nvCxnSpPr>
        <p:spPr>
          <a:xfrm>
            <a:off x="4381500" y="1981200"/>
            <a:ext cx="381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34200" y="2362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67400" y="2057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Exit loop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43200" y="152400"/>
            <a:ext cx="762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19400" y="30480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4343400" y="2590800"/>
            <a:ext cx="13716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 </a:t>
            </a:r>
            <a:r>
              <a:rPr lang="en-US" sz="1050" dirty="0" smtClean="0"/>
              <a:t> else if(button==123)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791200" y="30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0292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029200" y="4419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62600" y="1371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Swap(</a:t>
            </a:r>
            <a:r>
              <a:rPr lang="en-US" sz="1200" dirty="0" err="1" smtClean="0"/>
              <a:t>button,g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0" name="Parallelogram 59"/>
          <p:cNvSpPr/>
          <p:nvPr/>
        </p:nvSpPr>
        <p:spPr>
          <a:xfrm>
            <a:off x="4038600" y="3733800"/>
            <a:ext cx="20574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enter the valid input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4572000" y="4876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10000" y="304800"/>
            <a:ext cx="9601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Start</a:t>
            </a:r>
          </a:p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 flipH="1">
            <a:off x="4244340" y="914400"/>
            <a:ext cx="4572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29000" y="1371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array_size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514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13" idx="0"/>
          </p:cNvCxnSpPr>
          <p:nvPr/>
        </p:nvCxnSpPr>
        <p:spPr>
          <a:xfrm>
            <a:off x="4267200" y="1981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3352800" y="3581400"/>
            <a:ext cx="18288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grid.Length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3" idx="2"/>
          </p:cNvCxnSpPr>
          <p:nvPr/>
        </p:nvCxnSpPr>
        <p:spPr>
          <a:xfrm>
            <a:off x="4267200" y="3048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5181600" y="41148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4191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1"/>
          </p:cNvCxnSpPr>
          <p:nvPr/>
        </p:nvCxnSpPr>
        <p:spPr>
          <a:xfrm flipH="1">
            <a:off x="2438400" y="4114800"/>
            <a:ext cx="91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38400" y="4191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00200" y="4876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rid[0]=1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4953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grid[</a:t>
            </a:r>
            <a:r>
              <a:rPr lang="en-US" dirty="0" err="1"/>
              <a:t>i</a:t>
            </a:r>
            <a:r>
              <a:rPr lang="en-US" dirty="0"/>
              <a:t>]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4495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44958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5200" y="5410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r>
              <a:rPr lang="en-US" dirty="0" err="1" smtClean="0"/>
              <a:t>grid.length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267200" y="4572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</p:cNvCxnSpPr>
          <p:nvPr/>
        </p:nvCxnSpPr>
        <p:spPr>
          <a:xfrm>
            <a:off x="4343400" y="601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200" y="63246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343400" y="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57600" y="609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value=0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524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4305300" y="1219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43434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3429000" y="2438400"/>
            <a:ext cx="18288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</a:t>
            </a:r>
            <a:r>
              <a:rPr lang="en-US" sz="1050" dirty="0"/>
              <a:t> &lt; </a:t>
            </a:r>
            <a:r>
              <a:rPr lang="en-US" sz="1100" dirty="0" err="1"/>
              <a:t>op.Length</a:t>
            </a:r>
            <a:endParaRPr lang="en-US" sz="1100" dirty="0"/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>
            <a:off x="2590800" y="2895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</p:cNvCxnSpPr>
          <p:nvPr/>
        </p:nvCxnSpPr>
        <p:spPr>
          <a:xfrm>
            <a:off x="5257800" y="2895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2895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2200" y="289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5000" y="3581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&lt; 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57800" y="35052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0" y="312420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4600" y="3048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2"/>
          </p:cNvCxnSpPr>
          <p:nvPr/>
        </p:nvCxnSpPr>
        <p:spPr>
          <a:xfrm>
            <a:off x="2705100" y="41910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4572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alue++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038600" y="5257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38" name="Straight Connector 37"/>
          <p:cNvCxnSpPr>
            <a:stCxn id="30" idx="2"/>
          </p:cNvCxnSpPr>
          <p:nvPr/>
        </p:nvCxnSpPr>
        <p:spPr>
          <a:xfrm>
            <a:off x="2781300" y="5105400"/>
            <a:ext cx="381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00800" y="4038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5715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181600" y="54102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6019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81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move, temp, position, shift=0;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0600" y="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4800600" y="83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11430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position = </a:t>
            </a:r>
            <a:r>
              <a:rPr lang="en-US" sz="1400" dirty="0" err="1"/>
              <a:t>Array.IndexOf</a:t>
            </a:r>
            <a:r>
              <a:rPr lang="en-US" sz="1400" dirty="0"/>
              <a:t>(s, 1);</a:t>
            </a:r>
          </a:p>
          <a:p>
            <a:r>
              <a:rPr lang="en-US" sz="1400" dirty="0"/>
              <a:t>            move = position;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38700" y="11430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38600" y="182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switch (button)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7680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343400" y="2514600"/>
            <a:ext cx="11430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 2: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5486400" y="28194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26670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shift = +6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24384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4914900" y="32004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4419600" y="3505200"/>
            <a:ext cx="11430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6: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5562600" y="38100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72200" y="35814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 = 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124200"/>
            <a:ext cx="6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3505200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</p:cNvCxnSpPr>
          <p:nvPr/>
        </p:nvCxnSpPr>
        <p:spPr>
          <a:xfrm>
            <a:off x="4991100" y="41910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4419600" y="4495800"/>
            <a:ext cx="12192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 8: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 flipV="1">
            <a:off x="5638800" y="48006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72200" y="4495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200" dirty="0"/>
              <a:t>shift = -6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41910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4495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</p:cNvCxnSpPr>
          <p:nvPr/>
        </p:nvCxnSpPr>
        <p:spPr>
          <a:xfrm>
            <a:off x="50292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4495800" y="5486400"/>
            <a:ext cx="11430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case 4:</a:t>
            </a:r>
            <a:endParaRPr lang="en-US" sz="1050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5638800" y="57912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96000" y="55626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shift = -1</a:t>
            </a:r>
          </a:p>
        </p:txBody>
      </p:sp>
      <p:cxnSp>
        <p:nvCxnSpPr>
          <p:cNvPr id="42" name="Straight Arrow Connector 41"/>
          <p:cNvCxnSpPr>
            <a:stCxn id="17" idx="3"/>
          </p:cNvCxnSpPr>
          <p:nvPr/>
        </p:nvCxnSpPr>
        <p:spPr>
          <a:xfrm>
            <a:off x="7010400" y="2895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580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>
            <a:off x="70104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58000" y="579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67600" y="2895600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51054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62600" y="54102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3400" y="6858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temp = s[move];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s[move</a:t>
            </a:r>
            <a:r>
              <a:rPr lang="en-US" sz="1050" dirty="0"/>
              <a:t>] = s[move + shift];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s[move </a:t>
            </a:r>
            <a:r>
              <a:rPr lang="en-US" sz="1050" dirty="0"/>
              <a:t>+ shift] = temp;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181600" y="1371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48200" y="17526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525780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2514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button;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4648200" y="3352800"/>
            <a:ext cx="9906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while(true)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4572000" y="4191000"/>
            <a:ext cx="1216152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the input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>
            <a:off x="5143500" y="3965448"/>
            <a:ext cx="36576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9600" y="4876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smtClean="0"/>
              <a:t>position;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4"/>
            <a:endCxn id="23" idx="0"/>
          </p:cNvCxnSpPr>
          <p:nvPr/>
        </p:nvCxnSpPr>
        <p:spPr>
          <a:xfrm>
            <a:off x="5180076" y="4648200"/>
            <a:ext cx="1524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5181600" y="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191000" y="5715000"/>
            <a:ext cx="19812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if (button == 2 || button == 4 || button == 6 || button == 8)</a:t>
            </a:r>
          </a:p>
        </p:txBody>
      </p:sp>
      <p:cxnSp>
        <p:nvCxnSpPr>
          <p:cNvPr id="30" name="Straight Arrow Connector 29"/>
          <p:cNvCxnSpPr>
            <a:stCxn id="23" idx="2"/>
            <a:endCxn id="28" idx="0"/>
          </p:cNvCxnSpPr>
          <p:nvPr/>
        </p:nvCxnSpPr>
        <p:spPr>
          <a:xfrm>
            <a:off x="51816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</p:cNvCxnSpPr>
          <p:nvPr/>
        </p:nvCxnSpPr>
        <p:spPr>
          <a:xfrm>
            <a:off x="5181600" y="655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419600" y="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3581400" y="1066800"/>
            <a:ext cx="1676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(position == 0 || position == 4 || position == 24 || position == 28)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228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position = </a:t>
            </a:r>
            <a:r>
              <a:rPr lang="en-US" sz="1400" dirty="0" err="1"/>
              <a:t>Array.IndexOf</a:t>
            </a:r>
            <a:r>
              <a:rPr lang="en-US" sz="1400" dirty="0"/>
              <a:t>(g, 1);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419600" y="68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419600" y="205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3505200" y="2362200"/>
            <a:ext cx="17526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2514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(position == 0)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4343400" y="3124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33800" y="3429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(button)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4419600" y="3962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810000" y="4191000"/>
            <a:ext cx="1219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6: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5029200" y="44958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86400" y="4191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</a:t>
            </a:r>
            <a:r>
              <a:rPr lang="en-US" sz="1400" dirty="0" err="1"/>
              <a:t>button,g</a:t>
            </a:r>
            <a:r>
              <a:rPr lang="en-US" sz="1400" dirty="0"/>
              <a:t>);</a:t>
            </a:r>
          </a:p>
        </p:txBody>
      </p:sp>
      <p:cxnSp>
        <p:nvCxnSpPr>
          <p:cNvPr id="22" name="Straight Arrow Connector 21"/>
          <p:cNvCxnSpPr>
            <a:stCxn id="17" idx="2"/>
          </p:cNvCxnSpPr>
          <p:nvPr/>
        </p:nvCxnSpPr>
        <p:spPr>
          <a:xfrm>
            <a:off x="4419600" y="4803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3886200" y="51054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2: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953000" y="5410200"/>
            <a:ext cx="5334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86400" y="5105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swap(button, g)</a:t>
            </a:r>
          </a:p>
        </p:txBody>
      </p:sp>
      <p:sp>
        <p:nvSpPr>
          <p:cNvPr id="28" name="Flowchart: Decision 27"/>
          <p:cNvSpPr/>
          <p:nvPr/>
        </p:nvSpPr>
        <p:spPr>
          <a:xfrm>
            <a:off x="3810000" y="6019800"/>
            <a:ext cx="1219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</a:t>
            </a:r>
            <a:r>
              <a:rPr lang="en-US" sz="1200" dirty="0" smtClean="0"/>
              <a:t>4: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3" idx="2"/>
            <a:endCxn id="28" idx="0"/>
          </p:cNvCxnSpPr>
          <p:nvPr/>
        </p:nvCxnSpPr>
        <p:spPr>
          <a:xfrm>
            <a:off x="4419600" y="5718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</p:cNvCxnSpPr>
          <p:nvPr/>
        </p:nvCxnSpPr>
        <p:spPr>
          <a:xfrm flipV="1">
            <a:off x="5029200" y="63246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5486400" y="6019800"/>
            <a:ext cx="1600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move left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6934200" y="449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>
            <a:off x="6934200" y="541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</p:cNvCxnSpPr>
          <p:nvPr/>
        </p:nvCxnSpPr>
        <p:spPr>
          <a:xfrm>
            <a:off x="7010400" y="632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3800" y="44196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29200" y="1066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4" name="Straight Connector 43"/>
          <p:cNvCxnSpPr>
            <a:stCxn id="4" idx="1"/>
          </p:cNvCxnSpPr>
          <p:nvPr/>
        </p:nvCxnSpPr>
        <p:spPr>
          <a:xfrm flipH="1" flipV="1">
            <a:off x="2209800" y="1524000"/>
            <a:ext cx="1371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33600" y="1524000"/>
            <a:ext cx="7620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8000" y="1219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114800" y="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581400" y="457200"/>
            <a:ext cx="1143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8: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7244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5181600" y="609600"/>
            <a:ext cx="2057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move up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71628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4114800" y="1219200"/>
            <a:ext cx="38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00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114800" y="175260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6"/>
          </p:cNvCxnSpPr>
          <p:nvPr/>
        </p:nvCxnSpPr>
        <p:spPr>
          <a:xfrm flipH="1">
            <a:off x="6324600" y="17526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0"/>
            <a:ext cx="762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14600" y="2286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810000" y="1905000"/>
            <a:ext cx="13716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else if (position == 4)</a:t>
            </a: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44958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86200" y="3048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3886200" y="4038600"/>
            <a:ext cx="1219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</a:t>
            </a:r>
            <a:r>
              <a:rPr lang="en-US" sz="1200" dirty="0" smtClean="0"/>
              <a:t>2: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6" idx="2"/>
            <a:endCxn id="38" idx="0"/>
          </p:cNvCxnSpPr>
          <p:nvPr/>
        </p:nvCxnSpPr>
        <p:spPr>
          <a:xfrm flipH="1">
            <a:off x="4495800" y="3657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51054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38800" y="4038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</a:t>
            </a:r>
            <a:r>
              <a:rPr lang="en-US" sz="1400" dirty="0" err="1"/>
              <a:t>button,g</a:t>
            </a:r>
            <a:r>
              <a:rPr lang="en-US" sz="1400" dirty="0"/>
              <a:t>);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38800" y="4953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swap(button, g)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3962400" y="4953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4: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38" idx="2"/>
            <a:endCxn id="46" idx="0"/>
          </p:cNvCxnSpPr>
          <p:nvPr/>
        </p:nvCxnSpPr>
        <p:spPr>
          <a:xfrm>
            <a:off x="4495800" y="464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5" idx="1"/>
          </p:cNvCxnSpPr>
          <p:nvPr/>
        </p:nvCxnSpPr>
        <p:spPr>
          <a:xfrm flipV="1">
            <a:off x="5029200" y="5257800"/>
            <a:ext cx="6096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0" y="563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962400" y="58674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6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 flipV="1">
            <a:off x="5029200" y="61722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5410200" y="5943600"/>
            <a:ext cx="1600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move right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4" idx="3"/>
          </p:cNvCxnSpPr>
          <p:nvPr/>
        </p:nvCxnSpPr>
        <p:spPr>
          <a:xfrm>
            <a:off x="70866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</p:cNvCxnSpPr>
          <p:nvPr/>
        </p:nvCxnSpPr>
        <p:spPr>
          <a:xfrm>
            <a:off x="70866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</p:cNvCxnSpPr>
          <p:nvPr/>
        </p:nvCxnSpPr>
        <p:spPr>
          <a:xfrm>
            <a:off x="6934200" y="624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43800" y="43434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3" idx="3"/>
          </p:cNvCxnSpPr>
          <p:nvPr/>
        </p:nvCxnSpPr>
        <p:spPr>
          <a:xfrm flipV="1">
            <a:off x="5181600" y="2286000"/>
            <a:ext cx="2971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153400" y="2286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10200" y="2362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114800" y="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581400" y="457200"/>
            <a:ext cx="1143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8: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7244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5181600" y="609600"/>
            <a:ext cx="2057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move up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71628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4114800" y="1219200"/>
            <a:ext cx="38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00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114800" y="175260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6"/>
          </p:cNvCxnSpPr>
          <p:nvPr/>
        </p:nvCxnSpPr>
        <p:spPr>
          <a:xfrm flipH="1">
            <a:off x="6324600" y="17526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810000" y="1905000"/>
            <a:ext cx="13716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else if (position == </a:t>
            </a:r>
            <a:r>
              <a:rPr lang="en-US" sz="1200" dirty="0" smtClean="0"/>
              <a:t>24</a:t>
            </a:r>
            <a:r>
              <a:rPr lang="en-US" sz="1200" dirty="0"/>
              <a:t>)</a:t>
            </a: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44958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86200" y="3048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3886200" y="4038600"/>
            <a:ext cx="1219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</a:t>
            </a:r>
            <a:r>
              <a:rPr lang="en-US" sz="1200" dirty="0" smtClean="0"/>
              <a:t>6: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6" idx="2"/>
            <a:endCxn id="38" idx="0"/>
          </p:cNvCxnSpPr>
          <p:nvPr/>
        </p:nvCxnSpPr>
        <p:spPr>
          <a:xfrm flipH="1">
            <a:off x="4495800" y="3657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51054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38800" y="4038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</a:t>
            </a:r>
            <a:r>
              <a:rPr lang="en-US" sz="1400" dirty="0" err="1"/>
              <a:t>button,g</a:t>
            </a:r>
            <a:r>
              <a:rPr lang="en-US" sz="1400" dirty="0"/>
              <a:t>);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38800" y="4953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swap(button, g)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3962400" y="4953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8: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38" idx="2"/>
            <a:endCxn id="46" idx="0"/>
          </p:cNvCxnSpPr>
          <p:nvPr/>
        </p:nvCxnSpPr>
        <p:spPr>
          <a:xfrm>
            <a:off x="4495800" y="464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5" idx="1"/>
          </p:cNvCxnSpPr>
          <p:nvPr/>
        </p:nvCxnSpPr>
        <p:spPr>
          <a:xfrm flipV="1">
            <a:off x="5029200" y="5257800"/>
            <a:ext cx="6096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0" y="563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962400" y="58674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2: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 flipV="1">
            <a:off x="5029200" y="61722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5410200" y="5943600"/>
            <a:ext cx="1600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go down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4" idx="3"/>
          </p:cNvCxnSpPr>
          <p:nvPr/>
        </p:nvCxnSpPr>
        <p:spPr>
          <a:xfrm>
            <a:off x="70866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</p:cNvCxnSpPr>
          <p:nvPr/>
        </p:nvCxnSpPr>
        <p:spPr>
          <a:xfrm>
            <a:off x="70866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</p:cNvCxnSpPr>
          <p:nvPr/>
        </p:nvCxnSpPr>
        <p:spPr>
          <a:xfrm>
            <a:off x="6934200" y="624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43800" y="43434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53400" y="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3"/>
          </p:cNvCxnSpPr>
          <p:nvPr/>
        </p:nvCxnSpPr>
        <p:spPr>
          <a:xfrm flipH="1">
            <a:off x="5181600" y="2133600"/>
            <a:ext cx="2971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1"/>
          </p:cNvCxnSpPr>
          <p:nvPr/>
        </p:nvCxnSpPr>
        <p:spPr>
          <a:xfrm flipH="1">
            <a:off x="2590800" y="2324100"/>
            <a:ext cx="1219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90800" y="2362200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0" y="19050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114800" y="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581400" y="457200"/>
            <a:ext cx="1143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4: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7244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5181600" y="609600"/>
            <a:ext cx="20574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go left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71628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4114800" y="1219200"/>
            <a:ext cx="38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00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loop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114800" y="175260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6"/>
          </p:cNvCxnSpPr>
          <p:nvPr/>
        </p:nvCxnSpPr>
        <p:spPr>
          <a:xfrm flipH="1">
            <a:off x="6324600" y="17526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810000" y="1905000"/>
            <a:ext cx="13716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else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44958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86200" y="3048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switch(button)</a:t>
            </a:r>
            <a:endParaRPr lang="en-US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3886200" y="4038600"/>
            <a:ext cx="1219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case44: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6" idx="2"/>
            <a:endCxn id="38" idx="0"/>
          </p:cNvCxnSpPr>
          <p:nvPr/>
        </p:nvCxnSpPr>
        <p:spPr>
          <a:xfrm flipH="1">
            <a:off x="4495800" y="3657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51054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38800" y="4038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</a:t>
            </a:r>
            <a:r>
              <a:rPr lang="en-US" sz="1400" dirty="0" err="1"/>
              <a:t>button,g</a:t>
            </a:r>
            <a:r>
              <a:rPr lang="en-US" sz="1400" dirty="0"/>
              <a:t>);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38800" y="4953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swap(button, g)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3962400" y="49530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8: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38" idx="2"/>
            <a:endCxn id="46" idx="0"/>
          </p:cNvCxnSpPr>
          <p:nvPr/>
        </p:nvCxnSpPr>
        <p:spPr>
          <a:xfrm>
            <a:off x="4495800" y="4648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5" idx="1"/>
          </p:cNvCxnSpPr>
          <p:nvPr/>
        </p:nvCxnSpPr>
        <p:spPr>
          <a:xfrm flipV="1">
            <a:off x="5029200" y="5257800"/>
            <a:ext cx="6096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0" y="563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962400" y="5867400"/>
            <a:ext cx="1066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</a:t>
            </a:r>
            <a:r>
              <a:rPr lang="en-US" sz="1400" dirty="0" smtClean="0"/>
              <a:t>2: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 flipV="1">
            <a:off x="5029200" y="6172200"/>
            <a:ext cx="4572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5410200" y="5943600"/>
            <a:ext cx="1600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cant go down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4" idx="3"/>
          </p:cNvCxnSpPr>
          <p:nvPr/>
        </p:nvCxnSpPr>
        <p:spPr>
          <a:xfrm>
            <a:off x="70866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</p:cNvCxnSpPr>
          <p:nvPr/>
        </p:nvCxnSpPr>
        <p:spPr>
          <a:xfrm>
            <a:off x="70866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</p:cNvCxnSpPr>
          <p:nvPr/>
        </p:nvCxnSpPr>
        <p:spPr>
          <a:xfrm>
            <a:off x="6934200" y="624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43800" y="43434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09800" y="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3" idx="1"/>
          </p:cNvCxnSpPr>
          <p:nvPr/>
        </p:nvCxnSpPr>
        <p:spPr>
          <a:xfrm>
            <a:off x="2209800" y="22860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545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Design Flow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Flow</dc:title>
  <dc:creator>User</dc:creator>
  <cp:lastModifiedBy>User</cp:lastModifiedBy>
  <cp:revision>21</cp:revision>
  <dcterms:created xsi:type="dcterms:W3CDTF">2021-07-01T13:38:02Z</dcterms:created>
  <dcterms:modified xsi:type="dcterms:W3CDTF">2021-07-02T05:47:55Z</dcterms:modified>
</cp:coreProperties>
</file>