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</p:embeddedFont>
    <p:embeddedFont>
      <p:font typeface="Overpass SemiBold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D27F17-0F45-46A7-BA22-E04DD1E943E8}">
  <a:tblStyle styleId="{29D27F17-0F45-46A7-BA22-E04DD1E94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Overpas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verpas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{29D27F17-0F45-46A7-BA22-E04DD1E943E8}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