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82D20C-E1F5-40D5-81B2-6FB1FB52F0F1}">
  <a:tblStyle styleId="{B482D20C-E1F5-40D5-81B2-6FB1FB52F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{B482D20C-E1F5-40D5-81B2-6FB1FB52F0F1}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{B482D20C-E1F5-40D5-81B2-6FB1FB52F0F1}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{B482D20C-E1F5-40D5-81B2-6FB1FB52F0F1}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Google Shape;104;p1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{B482D20C-E1F5-40D5-81B2-6FB1FB52F0F1}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{B482D20C-E1F5-40D5-81B2-6FB1FB52F0F1}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{B482D20C-E1F5-40D5-81B2-6FB1FB52F0F1}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