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779"/>
    <a:srgbClr val="61C4D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C86C-24D3-4B25-8038-9B1F9C98245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D12-73B6-4415-8BA9-71C01A42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9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8A90-79AF-4E90-9ECC-E8C37923156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A9DA-3CC7-4576-ABA7-09DBEA8C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24351"/>
              </p:ext>
            </p:extLst>
          </p:nvPr>
        </p:nvGraphicFramePr>
        <p:xfrm>
          <a:off x="888640" y="320420"/>
          <a:ext cx="947885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&amp;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Driven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r>
                        <a:rPr lang="en-US" baseline="0" dirty="0" smtClean="0"/>
                        <a:t> 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 API Architecture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NodeJS,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React JS, React Native, Redux,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Boot, Spring, Java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PostgreSQL, Redis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Offline (Extraction/Connectors)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Batch, Rabbit MQ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Swagger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Unit/Integration/Automation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JUnit, EasyMock, TestNG, Selenium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Control, Build, Deploy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GIT,</a:t>
                      </a:r>
                      <a:r>
                        <a:rPr lang="en-US" baseline="0" dirty="0" smtClean="0"/>
                        <a:t> Maven, Jenkins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r>
                        <a:rPr lang="en-US" baseline="0" dirty="0" smtClean="0"/>
                        <a:t>/Defect Tracker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Containerization</a:t>
                      </a:r>
                      <a:r>
                        <a:rPr lang="en-US" baseline="0" dirty="0" smtClean="0"/>
                        <a:t> &amp; 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Docker &amp; Kubernetes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Image result for mobil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375" y="476518"/>
            <a:ext cx="771145" cy="5589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C</a:t>
            </a:r>
          </a:p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L</a:t>
            </a:r>
          </a:p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I</a:t>
            </a:r>
          </a:p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E</a:t>
            </a:r>
          </a:p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T</a:t>
            </a:r>
          </a:p>
        </p:txBody>
      </p:sp>
      <p:pic>
        <p:nvPicPr>
          <p:cNvPr id="1036" name="Picture 12" descr="Image result for smartphone black and whit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1" y="1574094"/>
            <a:ext cx="657940" cy="6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3" y="5033114"/>
            <a:ext cx="582814" cy="58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1" y="3918365"/>
            <a:ext cx="664728" cy="66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101" y="2860193"/>
            <a:ext cx="725769" cy="822079"/>
          </a:xfrm>
          <a:prstGeom prst="rect">
            <a:avLst/>
          </a:prstGeom>
        </p:spPr>
      </p:pic>
      <p:pic>
        <p:nvPicPr>
          <p:cNvPr id="1042" name="Picture 18" descr="Image result for user black and whit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4" y="790385"/>
            <a:ext cx="583843" cy="58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redefined Process 9"/>
          <p:cNvSpPr/>
          <p:nvPr/>
        </p:nvSpPr>
        <p:spPr>
          <a:xfrm>
            <a:off x="1409720" y="1574094"/>
            <a:ext cx="200140" cy="3348507"/>
          </a:xfrm>
          <a:prstGeom prst="flowChartPredefinedProcess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0513" y="2743200"/>
            <a:ext cx="338554" cy="8467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 dirty="0" smtClean="0">
                <a:latin typeface="Arial Black" panose="020B0A04020102020204" pitchFamily="34" charset="0"/>
              </a:rPr>
              <a:t>FIREWALL</a:t>
            </a:r>
            <a:endParaRPr 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19698" y="476518"/>
            <a:ext cx="5043231" cy="5589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2884868" y="762238"/>
            <a:ext cx="1068593" cy="501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API</a:t>
            </a:r>
          </a:p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GATEWAY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5021" y="1373035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Logging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1705" y="1886058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4617" y="2426275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91705" y="2939298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8149" y="3472290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 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Breaker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04583" y="5087844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Service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04583" y="4546979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Service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04584" y="3993188"/>
            <a:ext cx="875763" cy="40211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Audit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44897" y="-683"/>
            <a:ext cx="1236019" cy="463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14765" y="12875"/>
            <a:ext cx="1236019" cy="463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Log Analysis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34967" y="7937"/>
            <a:ext cx="1236019" cy="463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Config Service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751" y="1690047"/>
            <a:ext cx="1004867" cy="1080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05044" y="2254585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UI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751" y="2779791"/>
            <a:ext cx="1004867" cy="108070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33302" y="3334032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 UI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751" y="3918365"/>
            <a:ext cx="1004867" cy="108070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405044" y="448290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 UI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238" y="553784"/>
            <a:ext cx="1004867" cy="108070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483531" y="1118322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DEALER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944" y="1627576"/>
            <a:ext cx="1004867" cy="108070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417006" y="2204219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944" y="2732603"/>
            <a:ext cx="1004867" cy="108070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512576" y="329997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944" y="3855894"/>
            <a:ext cx="1004867" cy="108070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416246" y="4421559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683" y="4939690"/>
            <a:ext cx="1004867" cy="108070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508976" y="5504228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3" name="Picture 19" descr="Image result for nginx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88" y="3277488"/>
            <a:ext cx="978794" cy="9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8116858" y="462957"/>
            <a:ext cx="1067090" cy="5589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DATA</a:t>
            </a:r>
          </a:p>
        </p:txBody>
      </p:sp>
      <p:pic>
        <p:nvPicPr>
          <p:cNvPr id="1044" name="Picture 20" descr="db, postgres, Databas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58" y="640264"/>
            <a:ext cx="1022362" cy="1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8332276" y="692454"/>
            <a:ext cx="64230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</a:t>
            </a:r>
            <a:endParaRPr lang="en-US" sz="8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9" name="Picture 20" descr="db, postgres, Databas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86" y="1688931"/>
            <a:ext cx="1022362" cy="1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8271804" y="1741121"/>
            <a:ext cx="779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sz="8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1" name="Picture 20" descr="db, postgres, Databas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86" y="2775664"/>
            <a:ext cx="1022362" cy="1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377004" y="2827854"/>
            <a:ext cx="64230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endParaRPr lang="en-US" sz="8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3" name="Picture 20" descr="db, postgres, Databas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86" y="3874407"/>
            <a:ext cx="1022362" cy="1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8271804" y="3926597"/>
            <a:ext cx="7793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endParaRPr lang="en-US" sz="8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5" name="Picture 20" descr="db, postgres, Databas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86" y="4950737"/>
            <a:ext cx="1022362" cy="1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8377004" y="5002927"/>
            <a:ext cx="64230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endParaRPr lang="en-US" sz="8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7283" y="4971682"/>
            <a:ext cx="1004867" cy="108070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272280" y="5537612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8483" y="2779791"/>
            <a:ext cx="1004867" cy="108070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21119" y="3320144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8483" y="4951087"/>
            <a:ext cx="1004867" cy="108070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283555" y="5510936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375" y="1699084"/>
            <a:ext cx="1004867" cy="1080706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261724" y="2254585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15751" y="762238"/>
            <a:ext cx="1714663" cy="453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  <a:latin typeface="Arial Black" panose="020B0A04020102020204" pitchFamily="34" charset="0"/>
              </a:rPr>
              <a:t>SERVICE REGISTRY</a:t>
            </a:r>
            <a:endParaRPr lang="en-US" sz="1200" dirty="0">
              <a:solidFill>
                <a:schemeClr val="dk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Flowchart: Magnetic Disk 48"/>
          <p:cNvSpPr/>
          <p:nvPr/>
        </p:nvSpPr>
        <p:spPr>
          <a:xfrm>
            <a:off x="4266184" y="1290981"/>
            <a:ext cx="1651857" cy="385505"/>
          </a:xfrm>
          <a:prstGeom prst="flowChartMagneticDisk">
            <a:avLst/>
          </a:prstGeom>
          <a:solidFill>
            <a:srgbClr val="6DD779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REDIS CACHE</a:t>
            </a:r>
            <a:endParaRPr lang="en-US" sz="1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14765" y="6175717"/>
            <a:ext cx="5056221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atin typeface="Arial Black" panose="020B0A04020102020204" pitchFamily="34" charset="0"/>
              </a:rPr>
              <a:t>EXTERNAL</a:t>
            </a:r>
          </a:p>
          <a:p>
            <a:r>
              <a:rPr lang="en-US" sz="1000" dirty="0" smtClean="0">
                <a:latin typeface="Arial Black" panose="020B0A04020102020204" pitchFamily="34" charset="0"/>
              </a:rPr>
              <a:t>SYSTEMS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253186" y="6245837"/>
            <a:ext cx="875763" cy="40211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58938" y="6241178"/>
            <a:ext cx="875763" cy="40211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50094" y="6246209"/>
            <a:ext cx="875763" cy="40211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96286" y="977831"/>
            <a:ext cx="11031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/>
                </a:solidFill>
              </a:rPr>
              <a:t>ASSIGN the JIRA’s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26524" y="863041"/>
            <a:ext cx="1986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42200" y="2571788"/>
            <a:ext cx="17155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/>
                </a:solidFill>
              </a:rPr>
              <a:t>Push code to </a:t>
            </a:r>
            <a:r>
              <a:rPr lang="en-US" sz="1000" b="1" dirty="0" smtClean="0">
                <a:solidFill>
                  <a:prstClr val="black"/>
                </a:solidFill>
              </a:rPr>
              <a:t>Develop</a:t>
            </a:r>
            <a:r>
              <a:rPr lang="en-US" sz="1000" dirty="0" smtClean="0">
                <a:solidFill>
                  <a:prstClr val="black"/>
                </a:solidFill>
              </a:rPr>
              <a:t> branch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82928" y="650762"/>
            <a:ext cx="1585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/>
              <a:t>JIRA STATUS: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IN PROGRESS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25021" y="477018"/>
            <a:ext cx="3026535" cy="910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just">
              <a:buAutoNum type="arabicPeriod"/>
            </a:pPr>
            <a:r>
              <a:rPr lang="en-US" sz="1100" dirty="0" smtClean="0"/>
              <a:t>Need to understand the JIRA &amp; IAD.</a:t>
            </a:r>
          </a:p>
          <a:p>
            <a:pPr marL="228600" indent="-228600" algn="just">
              <a:buAutoNum type="arabicPeriod"/>
            </a:pPr>
            <a:r>
              <a:rPr lang="en-US" sz="1100" dirty="0" smtClean="0"/>
              <a:t>Prepares the Integration Test Case scenarios</a:t>
            </a:r>
          </a:p>
          <a:p>
            <a:pPr marL="228600" indent="-228600" algn="just">
              <a:buAutoNum type="arabicPeriod"/>
            </a:pPr>
            <a:r>
              <a:rPr lang="en-US" sz="1100" dirty="0" smtClean="0"/>
              <a:t>Does the code fixes/enhancement changes.</a:t>
            </a:r>
          </a:p>
          <a:p>
            <a:pPr marL="228600" indent="-228600" algn="just">
              <a:buAutoNum type="arabicPeriod"/>
            </a:pPr>
            <a:r>
              <a:rPr lang="en-US" sz="1100" dirty="0" smtClean="0"/>
              <a:t>Also, need to do the required unit tests.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51497" y="1082015"/>
            <a:ext cx="673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51497" y="863041"/>
            <a:ext cx="673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51497" y="654845"/>
            <a:ext cx="673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590937" y="2102654"/>
            <a:ext cx="3155252" cy="910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 smtClean="0"/>
              <a:t>Performs code review as per the guidelines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Reviews the Integration Tet cases.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Updates the review tracker accordingly.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79" y="3673816"/>
            <a:ext cx="790575" cy="8953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70" y="492450"/>
            <a:ext cx="790575" cy="8953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14" y="367741"/>
            <a:ext cx="1028700" cy="990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276" y="492294"/>
            <a:ext cx="790575" cy="895350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26" idx="3"/>
            <a:endCxn id="45" idx="1"/>
          </p:cNvCxnSpPr>
          <p:nvPr/>
        </p:nvCxnSpPr>
        <p:spPr>
          <a:xfrm>
            <a:off x="8151556" y="932331"/>
            <a:ext cx="1621720" cy="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2"/>
            <a:endCxn id="37" idx="0"/>
          </p:cNvCxnSpPr>
          <p:nvPr/>
        </p:nvCxnSpPr>
        <p:spPr>
          <a:xfrm flipH="1">
            <a:off x="10168563" y="1387644"/>
            <a:ext cx="1" cy="7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44" y="2073475"/>
            <a:ext cx="1028700" cy="990600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37" idx="1"/>
          </p:cNvCxnSpPr>
          <p:nvPr/>
        </p:nvCxnSpPr>
        <p:spPr>
          <a:xfrm flipH="1">
            <a:off x="7878944" y="2557967"/>
            <a:ext cx="711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210633" y="2113462"/>
            <a:ext cx="3155252" cy="910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 smtClean="0"/>
              <a:t>Based on the review comments or inputs, performs the required code changes.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If no issues or open review comments, code changes are committed.</a:t>
            </a:r>
          </a:p>
        </p:txBody>
      </p:sp>
      <p:cxnSp>
        <p:nvCxnSpPr>
          <p:cNvPr id="61" name="Straight Arrow Connector 60"/>
          <p:cNvCxnSpPr>
            <a:stCxn id="55" idx="1"/>
            <a:endCxn id="59" idx="3"/>
          </p:cNvCxnSpPr>
          <p:nvPr/>
        </p:nvCxnSpPr>
        <p:spPr>
          <a:xfrm flipH="1">
            <a:off x="6365885" y="2568775"/>
            <a:ext cx="48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716753" y="2236237"/>
            <a:ext cx="584348" cy="66507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GIT REPO</a:t>
            </a:r>
            <a:endParaRPr lang="en-US" sz="11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275879" y="2568774"/>
            <a:ext cx="190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3"/>
            <a:endCxn id="75" idx="0"/>
          </p:cNvCxnSpPr>
          <p:nvPr/>
        </p:nvCxnSpPr>
        <p:spPr>
          <a:xfrm flipH="1">
            <a:off x="1001484" y="2901312"/>
            <a:ext cx="7443" cy="97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Predefined Process 74"/>
          <p:cNvSpPr/>
          <p:nvPr/>
        </p:nvSpPr>
        <p:spPr>
          <a:xfrm>
            <a:off x="560768" y="3872257"/>
            <a:ext cx="881432" cy="568281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BUILD /DEPLOY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193182" y="3145078"/>
            <a:ext cx="1815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Automated scheduled Deploy</a:t>
            </a:r>
          </a:p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is done in </a:t>
            </a:r>
            <a:r>
              <a:rPr lang="en-US" sz="1000" b="1" dirty="0" smtClean="0">
                <a:solidFill>
                  <a:prstClr val="black"/>
                </a:solidFill>
              </a:rPr>
              <a:t>DEV </a:t>
            </a:r>
            <a:r>
              <a:rPr lang="en-US" sz="1000" dirty="0" smtClean="0">
                <a:solidFill>
                  <a:prstClr val="black"/>
                </a:solidFill>
              </a:rPr>
              <a:t>Environment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85411" y="3687199"/>
            <a:ext cx="3155252" cy="910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 smtClean="0"/>
              <a:t>Reviews the </a:t>
            </a:r>
            <a:r>
              <a:rPr lang="en-US" sz="1100" b="1" dirty="0" smtClean="0"/>
              <a:t>SONAR Dashboard </a:t>
            </a:r>
            <a:r>
              <a:rPr lang="en-US" sz="1100" dirty="0" smtClean="0"/>
              <a:t>report.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Check whether the </a:t>
            </a:r>
            <a:r>
              <a:rPr lang="en-US" sz="1100" b="1" dirty="0" smtClean="0"/>
              <a:t>Coverage/Test case </a:t>
            </a:r>
            <a:r>
              <a:rPr lang="en-US" sz="1100" dirty="0" smtClean="0"/>
              <a:t>Success percentage are up to the standards.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Any </a:t>
            </a:r>
            <a:r>
              <a:rPr lang="en-US" sz="1100" b="1" dirty="0" smtClean="0"/>
              <a:t>PDM/Code quality </a:t>
            </a:r>
            <a:r>
              <a:rPr lang="en-US" sz="1100" dirty="0" smtClean="0"/>
              <a:t>issues will be reported to Developers.</a:t>
            </a:r>
            <a:endParaRPr lang="en-US" sz="1100" b="1" dirty="0" smtClean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637" y="3792232"/>
            <a:ext cx="819395" cy="858883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6365885" y="3896586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JIRA STATUS: </a:t>
            </a:r>
            <a:r>
              <a:rPr lang="en-US" sz="1000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en-US" sz="1000" dirty="0" smtClean="0">
                <a:solidFill>
                  <a:srgbClr val="5B9BD5">
                    <a:lumMod val="50000"/>
                  </a:srgbClr>
                </a:solidFill>
              </a:rPr>
              <a:t>FIXED</a:t>
            </a:r>
            <a:endParaRPr lang="en-US" sz="1000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102" name="Straight Arrow Connector 101"/>
          <p:cNvCxnSpPr>
            <a:stCxn id="75" idx="3"/>
          </p:cNvCxnSpPr>
          <p:nvPr/>
        </p:nvCxnSpPr>
        <p:spPr>
          <a:xfrm>
            <a:off x="1442200" y="4156398"/>
            <a:ext cx="270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844170" y="4156397"/>
            <a:ext cx="341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7" idx="3"/>
          </p:cNvCxnSpPr>
          <p:nvPr/>
        </p:nvCxnSpPr>
        <p:spPr>
          <a:xfrm>
            <a:off x="6340663" y="4142512"/>
            <a:ext cx="1245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624065" y="3639117"/>
            <a:ext cx="3155252" cy="910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 smtClean="0"/>
              <a:t>Group Review with DAIMLER Technical Team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Validates the test results of all the JIRA Items.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Tag the develop branch and merge it in release branch.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8151556" y="4094430"/>
            <a:ext cx="47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0" idx="2"/>
          </p:cNvCxnSpPr>
          <p:nvPr/>
        </p:nvCxnSpPr>
        <p:spPr>
          <a:xfrm>
            <a:off x="10201691" y="4549743"/>
            <a:ext cx="0" cy="88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44674" y="4448560"/>
            <a:ext cx="625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/>
                </a:solidFill>
              </a:rPr>
              <a:t>DEV/INT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276980" y="4791395"/>
            <a:ext cx="184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Release branch deployed </a:t>
            </a:r>
          </a:p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to the </a:t>
            </a:r>
            <a:r>
              <a:rPr lang="en-US" sz="1000" b="1" dirty="0" smtClean="0">
                <a:solidFill>
                  <a:prstClr val="black"/>
                </a:solidFill>
              </a:rPr>
              <a:t>TEST</a:t>
            </a:r>
            <a:r>
              <a:rPr lang="en-US" sz="1000" dirty="0" smtClean="0">
                <a:solidFill>
                  <a:prstClr val="black"/>
                </a:solidFill>
              </a:rPr>
              <a:t> Environment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823586" y="5660896"/>
            <a:ext cx="1718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JIRA </a:t>
            </a:r>
            <a:r>
              <a:rPr lang="en-US" sz="1000" dirty="0" smtClean="0">
                <a:solidFill>
                  <a:prstClr val="black"/>
                </a:solidFill>
              </a:rPr>
              <a:t>STATUS: </a:t>
            </a:r>
            <a:r>
              <a:rPr lang="en-US" sz="1000" dirty="0" smtClean="0">
                <a:solidFill>
                  <a:srgbClr val="5B9BD5">
                    <a:lumMod val="50000"/>
                  </a:srgbClr>
                </a:solidFill>
              </a:rPr>
              <a:t> READY TO TEST</a:t>
            </a:r>
            <a:endParaRPr lang="en-US" sz="1000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678950" y="6001438"/>
            <a:ext cx="11650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dirty="0" smtClean="0">
                <a:solidFill>
                  <a:prstClr val="black"/>
                </a:solidFill>
              </a:rPr>
              <a:t>  UAT/PROD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9730278" y="5433157"/>
            <a:ext cx="881432" cy="568281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BUILD /DEPLOY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87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3425" y="1390018"/>
            <a:ext cx="1091006" cy="21844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966664" y="1705600"/>
            <a:ext cx="859686" cy="679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Web </a:t>
            </a:r>
            <a:r>
              <a:rPr lang="en-US" sz="1100" dirty="0" smtClean="0">
                <a:solidFill>
                  <a:schemeClr val="bg1"/>
                </a:solidFill>
              </a:rPr>
              <a:t>Client-Service  Repo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2431" y="1241164"/>
            <a:ext cx="1492633" cy="23739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578537" y="1806235"/>
            <a:ext cx="1213831" cy="56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Versioned Docker images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798" y="1058857"/>
            <a:ext cx="69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Trigger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4224" y="1572599"/>
            <a:ext cx="2714116" cy="15545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DEV Server/Kubernetes cluster 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9156320" y="1806234"/>
            <a:ext cx="2542125" cy="1231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4498" y="1883371"/>
            <a:ext cx="1189174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client-service 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0473250" y="1887131"/>
            <a:ext cx="1155619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Account service 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9221188" y="2485118"/>
            <a:ext cx="1182484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PHP Web Service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0472447" y="2472397"/>
            <a:ext cx="1163097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 SQL DB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10728557" y="4758300"/>
            <a:ext cx="969888" cy="5995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Chaos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Monkey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6658" y="1971946"/>
            <a:ext cx="140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Package embedded in Docker image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933620" y="5259436"/>
            <a:ext cx="717452" cy="11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991498" y="5270948"/>
            <a:ext cx="11093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972415" y="2087212"/>
            <a:ext cx="118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686579" y="3542707"/>
            <a:ext cx="1056524" cy="54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Service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iscovery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Testing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11214841" y="4087380"/>
            <a:ext cx="0" cy="692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827193" y="6523788"/>
            <a:ext cx="322429" cy="29602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250392" y="6665271"/>
            <a:ext cx="475287" cy="6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809085" y="6144216"/>
            <a:ext cx="322429" cy="300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211292" y="6276185"/>
            <a:ext cx="475287" cy="6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22161" y="2744302"/>
            <a:ext cx="1684497" cy="1543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CI </a:t>
            </a:r>
            <a:r>
              <a:rPr lang="en-US" sz="1200" dirty="0" smtClean="0"/>
              <a:t>–</a:t>
            </a:r>
            <a:r>
              <a:rPr lang="en-US" sz="1200" b="1" dirty="0" smtClean="0"/>
              <a:t> JAVA</a:t>
            </a:r>
            <a:r>
              <a:rPr lang="en-US" sz="1200" dirty="0" smtClean="0"/>
              <a:t> </a:t>
            </a:r>
            <a:r>
              <a:rPr lang="en-US" sz="1200" b="1" dirty="0" smtClean="0"/>
              <a:t>Service</a:t>
            </a:r>
          </a:p>
          <a:p>
            <a:pPr algn="ctr"/>
            <a:endParaRPr lang="en-US" sz="1100" b="1" dirty="0"/>
          </a:p>
        </p:txBody>
      </p:sp>
      <p:sp>
        <p:nvSpPr>
          <p:cNvPr id="48" name="Rectangle 47"/>
          <p:cNvSpPr/>
          <p:nvPr/>
        </p:nvSpPr>
        <p:spPr>
          <a:xfrm>
            <a:off x="3518422" y="3039161"/>
            <a:ext cx="1473754" cy="117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0222" y="1819576"/>
            <a:ext cx="410772" cy="7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29729" y="3180014"/>
            <a:ext cx="465790" cy="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7133" y="1572599"/>
            <a:ext cx="809097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Web client service </a:t>
            </a:r>
            <a:endParaRPr lang="en-US" sz="1100" b="1" dirty="0"/>
          </a:p>
        </p:txBody>
      </p:sp>
      <p:sp>
        <p:nvSpPr>
          <p:cNvPr id="60" name="Rectangle 59"/>
          <p:cNvSpPr/>
          <p:nvPr/>
        </p:nvSpPr>
        <p:spPr>
          <a:xfrm>
            <a:off x="695519" y="2910968"/>
            <a:ext cx="817141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Java Web Service</a:t>
            </a:r>
            <a:endParaRPr 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86940" y="1124453"/>
            <a:ext cx="169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Committing code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IDE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536097" y="6144216"/>
            <a:ext cx="208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Active Container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1147696" y="3039198"/>
            <a:ext cx="0" cy="50350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005960" y="1732976"/>
            <a:ext cx="878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Pull Image 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771418" y="2925702"/>
            <a:ext cx="1443080" cy="8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940724" y="2658628"/>
            <a:ext cx="899699" cy="6925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Java Domain Service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Repo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1658" y="2725644"/>
            <a:ext cx="1202511" cy="536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Versioned Docker images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62364" y="4613104"/>
            <a:ext cx="898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Self healing through Kubernetes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59" idx="3"/>
          </p:cNvCxnSpPr>
          <p:nvPr/>
        </p:nvCxnSpPr>
        <p:spPr>
          <a:xfrm>
            <a:off x="1476230" y="1826097"/>
            <a:ext cx="367203" cy="1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38" y="3682620"/>
            <a:ext cx="1229281" cy="239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95" y="4631449"/>
            <a:ext cx="1231904" cy="269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77" y="3968290"/>
            <a:ext cx="1233772" cy="274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105" y="4279561"/>
            <a:ext cx="1241922" cy="2937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9" name="Straight Arrow Connector 98"/>
          <p:cNvCxnSpPr/>
          <p:nvPr/>
        </p:nvCxnSpPr>
        <p:spPr>
          <a:xfrm>
            <a:off x="2934431" y="1971946"/>
            <a:ext cx="487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934431" y="3195598"/>
            <a:ext cx="487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106658" y="1933429"/>
            <a:ext cx="1345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098070" y="3037857"/>
            <a:ext cx="1354361" cy="11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180762" y="4482136"/>
            <a:ext cx="2714116" cy="15545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UAT Server/</a:t>
            </a:r>
            <a:r>
              <a:rPr lang="en-US" sz="1400" b="1" dirty="0" err="1" smtClean="0"/>
              <a:t>Kubernetes</a:t>
            </a:r>
            <a:r>
              <a:rPr lang="en-US" sz="1400" b="1" dirty="0" smtClean="0"/>
              <a:t> cluster </a:t>
            </a:r>
            <a:endParaRPr lang="en-US" sz="1400" b="1" dirty="0"/>
          </a:p>
        </p:txBody>
      </p:sp>
      <p:sp>
        <p:nvSpPr>
          <p:cNvPr id="140" name="Rectangle 139"/>
          <p:cNvSpPr/>
          <p:nvPr/>
        </p:nvSpPr>
        <p:spPr>
          <a:xfrm>
            <a:off x="7274070" y="4729576"/>
            <a:ext cx="2542125" cy="1231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7332248" y="4806713"/>
            <a:ext cx="1189174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client-service </a:t>
            </a:r>
            <a:endParaRPr lang="en-US" sz="1100" dirty="0"/>
          </a:p>
        </p:txBody>
      </p:sp>
      <p:sp>
        <p:nvSpPr>
          <p:cNvPr id="142" name="Rectangle 141"/>
          <p:cNvSpPr/>
          <p:nvPr/>
        </p:nvSpPr>
        <p:spPr>
          <a:xfrm>
            <a:off x="8591000" y="4810473"/>
            <a:ext cx="1155619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Account service </a:t>
            </a:r>
            <a:endParaRPr lang="en-US" sz="1100" dirty="0"/>
          </a:p>
        </p:txBody>
      </p:sp>
      <p:sp>
        <p:nvSpPr>
          <p:cNvPr id="143" name="Rectangle 142"/>
          <p:cNvSpPr/>
          <p:nvPr/>
        </p:nvSpPr>
        <p:spPr>
          <a:xfrm>
            <a:off x="7338938" y="5408460"/>
            <a:ext cx="1182484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PHP Web Service</a:t>
            </a:r>
            <a:endParaRPr lang="en-US" sz="1100" dirty="0"/>
          </a:p>
        </p:txBody>
      </p:sp>
      <p:sp>
        <p:nvSpPr>
          <p:cNvPr id="144" name="Rectangle 143"/>
          <p:cNvSpPr/>
          <p:nvPr/>
        </p:nvSpPr>
        <p:spPr>
          <a:xfrm>
            <a:off x="8590197" y="5395739"/>
            <a:ext cx="1163097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 SQL DB</a:t>
            </a:r>
            <a:endParaRPr lang="en-US" sz="1100" dirty="0"/>
          </a:p>
        </p:txBody>
      </p:sp>
      <p:sp>
        <p:nvSpPr>
          <p:cNvPr id="152" name="Rectangle 151"/>
          <p:cNvSpPr/>
          <p:nvPr/>
        </p:nvSpPr>
        <p:spPr>
          <a:xfrm>
            <a:off x="3265181" y="4536409"/>
            <a:ext cx="2714116" cy="15545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PROD Server/</a:t>
            </a:r>
            <a:r>
              <a:rPr lang="en-US" sz="1400" b="1" dirty="0" err="1" smtClean="0"/>
              <a:t>Kubernetes</a:t>
            </a:r>
            <a:r>
              <a:rPr lang="en-US" sz="1400" b="1" dirty="0" smtClean="0"/>
              <a:t> cluster </a:t>
            </a:r>
            <a:endParaRPr lang="en-US" sz="1400" b="1" dirty="0"/>
          </a:p>
        </p:txBody>
      </p:sp>
      <p:sp>
        <p:nvSpPr>
          <p:cNvPr id="153" name="Rectangle 152"/>
          <p:cNvSpPr/>
          <p:nvPr/>
        </p:nvSpPr>
        <p:spPr>
          <a:xfrm>
            <a:off x="3357277" y="4770044"/>
            <a:ext cx="2542125" cy="1231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3415455" y="4847181"/>
            <a:ext cx="1189174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client-service </a:t>
            </a:r>
            <a:endParaRPr lang="en-US" sz="1100" dirty="0"/>
          </a:p>
        </p:txBody>
      </p:sp>
      <p:sp>
        <p:nvSpPr>
          <p:cNvPr id="155" name="Rectangle 154"/>
          <p:cNvSpPr/>
          <p:nvPr/>
        </p:nvSpPr>
        <p:spPr>
          <a:xfrm>
            <a:off x="4674207" y="4850941"/>
            <a:ext cx="1155619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Account service </a:t>
            </a:r>
            <a:endParaRPr lang="en-US" sz="1100" dirty="0"/>
          </a:p>
        </p:txBody>
      </p:sp>
      <p:sp>
        <p:nvSpPr>
          <p:cNvPr id="156" name="Rectangle 155"/>
          <p:cNvSpPr/>
          <p:nvPr/>
        </p:nvSpPr>
        <p:spPr>
          <a:xfrm>
            <a:off x="3422145" y="5448928"/>
            <a:ext cx="1182484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PHP Web Service</a:t>
            </a:r>
            <a:endParaRPr lang="en-US" sz="1100" dirty="0"/>
          </a:p>
        </p:txBody>
      </p:sp>
      <p:sp>
        <p:nvSpPr>
          <p:cNvPr id="157" name="Rectangle 156"/>
          <p:cNvSpPr/>
          <p:nvPr/>
        </p:nvSpPr>
        <p:spPr>
          <a:xfrm>
            <a:off x="4673404" y="5436207"/>
            <a:ext cx="1163097" cy="5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 SQL DB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681272" y="6499833"/>
            <a:ext cx="179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Deactivated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Container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36528" y="218567"/>
            <a:ext cx="3375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CICD for Microservices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99713"/>
            <a:ext cx="821564" cy="79113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432301" y="1129659"/>
            <a:ext cx="1684497" cy="15434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CI </a:t>
            </a:r>
            <a:r>
              <a:rPr lang="en-US" sz="1200" dirty="0" smtClean="0"/>
              <a:t>–</a:t>
            </a:r>
            <a:r>
              <a:rPr lang="en-US" sz="1200" b="1" dirty="0" smtClean="0"/>
              <a:t> UI Service</a:t>
            </a:r>
          </a:p>
          <a:p>
            <a:pPr algn="ctr"/>
            <a:endParaRPr lang="en-US" sz="1100" b="1" dirty="0"/>
          </a:p>
        </p:txBody>
      </p:sp>
      <p:sp>
        <p:nvSpPr>
          <p:cNvPr id="77" name="Rectangle 76"/>
          <p:cNvSpPr/>
          <p:nvPr/>
        </p:nvSpPr>
        <p:spPr>
          <a:xfrm>
            <a:off x="3528562" y="1424518"/>
            <a:ext cx="1473754" cy="117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512660" y="3193969"/>
            <a:ext cx="367203" cy="1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9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423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Murugan Nagarajan</dc:creator>
  <cp:keywords>Microservices;Spring;Web Services;JAVA</cp:keywords>
  <cp:lastModifiedBy>N Murugan Nagarajan</cp:lastModifiedBy>
  <cp:revision>162</cp:revision>
  <dcterms:created xsi:type="dcterms:W3CDTF">2018-07-15T15:36:59Z</dcterms:created>
  <dcterms:modified xsi:type="dcterms:W3CDTF">2019-05-20T03:05:52Z</dcterms:modified>
</cp:coreProperties>
</file>