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7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964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4256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6131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3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2461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77733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02910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4408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2470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371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8029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989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6950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6063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570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834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5392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81325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1" y="735716"/>
            <a:ext cx="11887201" cy="158838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6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6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lang="en-US" sz="6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60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MURGAN G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NO:2213111036032.</a:t>
            </a:r>
            <a:endParaRPr lang="en-US" sz="2400" dirty="0"/>
          </a:p>
          <a:p>
            <a:r>
              <a:rPr lang="en-US" sz="2400"/>
              <a:t>NM </a:t>
            </a:r>
            <a:r>
              <a:rPr lang="en-US" sz="2400" smtClean="0"/>
              <a:t>ID:1109C78FBEA0E4F84AE42B9748575E</a:t>
            </a:r>
            <a:endParaRPr lang="en-US" sz="2400" dirty="0"/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AND SCIENCE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524000" y="12954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55332" y="16764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87-2240-EB4F-2723-A8704F5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 fontScale="90000"/>
          </a:bodyPr>
          <a:lstStyle/>
          <a:p>
            <a:r>
              <a:rPr lang="en-US" sz="3200" b="0" dirty="0"/>
              <a:t>4.Pivot table: to </a:t>
            </a:r>
            <a:r>
              <a:rPr lang="en-US" sz="3200" b="0" dirty="0" err="1"/>
              <a:t>summarise</a:t>
            </a:r>
            <a:r>
              <a:rPr lang="en-US" sz="3200" b="0" dirty="0"/>
              <a:t> the data and analysis it.</a:t>
            </a:r>
            <a:br>
              <a:rPr lang="en-US" sz="3200" b="0" dirty="0"/>
            </a:br>
            <a:r>
              <a:rPr lang="en-US" sz="3200" b="0" dirty="0"/>
              <a:t>5.slicers: I have used slicers to easy access the data which we are searching for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3200" b="0" dirty="0"/>
              <a:t>6.pivot charts: to understand the data in a easy manner.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6764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442</TotalTime>
  <Words>494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Trebuchet MS</vt:lpstr>
      <vt:lpstr>Wingdings</vt:lpstr>
      <vt:lpstr>Wingdings 3</vt:lpstr>
      <vt:lpstr>Ion</vt:lpstr>
      <vt:lpstr>Employee Data Analysis using Excel </vt:lpstr>
      <vt:lpstr>PROJECT TITLE</vt:lpstr>
      <vt:lpstr>PROBLEM STATEMENT</vt:lpstr>
      <vt:lpstr>PROJECT OVERVIEW</vt:lpstr>
      <vt:lpstr>WHO ARE THE END USERS?</vt:lpstr>
      <vt:lpstr>OUR SOLUTION AND ITS VALUE PROPOSITION</vt:lpstr>
      <vt:lpstr>4.Pivot table: to summarise the data and analysis it. 5.slicers: I have used slicers to easy access the data which we are searching for. 6.pivot charts: to understand the data in a easy manner. 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WIN</cp:lastModifiedBy>
  <cp:revision>25</cp:revision>
  <dcterms:created xsi:type="dcterms:W3CDTF">2024-03-29T15:07:22Z</dcterms:created>
  <dcterms:modified xsi:type="dcterms:W3CDTF">2024-08-30T07:29:17Z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