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67" r:id="rId12"/>
    <p:sldId id="2146847056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66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4/5/2024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MURUGANANTHAM.M 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Name: University College of 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Ariyalur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Mechanical Engineering</a:t>
            </a: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E7DBE90-608F-981B-5DDF-EA1BB87EA774}"/>
              </a:ext>
            </a:extLst>
          </p:cNvPr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  <p:extLst>
      <p:ext uri="{BB962C8B-B14F-4D97-AF65-F5344CB8AC3E}">
        <p14:creationId xmlns:p14="http://schemas.microsoft.com/office/powerpoint/2010/main" xmlns="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ACAFD5C-0774-EA28-85A8-D3C9988CA731}"/>
              </a:ext>
            </a:extLst>
          </p:cNvPr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5EBCFC1-72D9-4D04-9BA4-C74DA012234B}"/>
              </a:ext>
            </a:extLst>
          </p:cNvPr>
          <p:cNvSpPr txBox="1"/>
          <p:nvPr/>
        </p:nvSpPr>
        <p:spPr>
          <a:xfrm>
            <a:off x="1005840" y="16642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74526FD-F638-7FC8-85C6-2A0D4BC1F502}"/>
              </a:ext>
            </a:extLst>
          </p:cNvPr>
          <p:cNvSpPr txBox="1"/>
          <p:nvPr/>
        </p:nvSpPr>
        <p:spPr>
          <a:xfrm>
            <a:off x="1569720" y="1953981"/>
            <a:ext cx="9052560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  <p:extLst>
      <p:ext uri="{BB962C8B-B14F-4D97-AF65-F5344CB8AC3E}">
        <p14:creationId xmlns:p14="http://schemas.microsoft.com/office/powerpoint/2010/main" xmlns="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B18277C-1DC9-CFF5-3688-BB312CF85EE9}"/>
              </a:ext>
            </a:extLst>
          </p:cNvPr>
          <p:cNvSpPr txBox="1"/>
          <p:nvPr/>
        </p:nvSpPr>
        <p:spPr>
          <a:xfrm>
            <a:off x="975360" y="1727200"/>
            <a:ext cx="329756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F941FEE-B0BC-BB7D-F944-68EA284B9C00}"/>
              </a:ext>
            </a:extLst>
          </p:cNvPr>
          <p:cNvSpPr txBox="1"/>
          <p:nvPr/>
        </p:nvSpPr>
        <p:spPr>
          <a:xfrm>
            <a:off x="1239520" y="1991360"/>
            <a:ext cx="9601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xmlns="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D225B1E-798A-3193-4666-BBBB2DC1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58C39B7-1636-A70A-6FA8-25799F4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54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xmlns="" id="{EB9D3872-2B87-F3AD-8DF0-3E194564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551D9C2-8599-6CE0-5270-6F610402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9E9A4818-FA78-0933-9686-E246EAFF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12CDE9AB-2955-3C74-4716-90FDFFA4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xmlns="" id="{7BF8B423-A01D-0705-5948-2AAF7B18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76A684AF-55F7-9FF6-247C-B76DEC7D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5C439C44-5989-A655-2FA4-3A2C0DE5D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AB6E06AA-5BD1-C6A1-DA5B-399C30A5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5873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189</TotalTime>
  <Words>579</Words>
  <Application>Microsoft Office PowerPoint</Application>
  <PresentationFormat>Custom</PresentationFormat>
  <Paragraphs>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Slide 11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MECH</cp:lastModifiedBy>
  <cp:revision>38</cp:revision>
  <dcterms:created xsi:type="dcterms:W3CDTF">2021-05-26T16:50:10Z</dcterms:created>
  <dcterms:modified xsi:type="dcterms:W3CDTF">2024-04-05T09:02:45Z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