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7914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152693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878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7586995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87795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6302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761152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55076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9438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4898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62290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79317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44909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79560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60350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9/1/2025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23436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48518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21" Type="http://schemas.openxmlformats.org/officeDocument/2006/relationships/image" Target="../media/image4.png"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3.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image" Target="../media/image5.png"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2859718743"/>
      </p:ext>
    </p:extLst>
  </p:cSld>
  <p:clrMap bg1="dk1" tx1="lt1" bg2="dk2" tx2="lt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 id="2147483960" r:id="rId12"/>
    <p:sldLayoutId id="2147483961" r:id="rId13"/>
    <p:sldLayoutId id="2147483962" r:id="rId14"/>
    <p:sldLayoutId id="2147483963" r:id="rId15"/>
    <p:sldLayoutId id="2147483964" r:id="rId16"/>
    <p:sldLayoutId id="21474839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2365513" y="695739"/>
            <a:ext cx="7424530" cy="2862322"/>
          </a:xfrm>
          <a:prstGeom prst="rect">
            <a:avLst/>
          </a:prstGeom>
          <a:noFill/>
        </p:spPr>
        <p:txBody>
          <a:bodyPr wrap="square">
            <a:spAutoFit/>
          </a:bodyPr>
          <a:lstStyle/>
          <a:p>
            <a:r>
              <a:rPr lang="en-US" sz="1800" b="1" i="1" dirty="0">
                <a:latin typeface="Times New Roman" panose="02020603050405020304" pitchFamily="18" charset="0"/>
                <a:cs typeface="Times New Roman" panose="02020603050405020304" pitchFamily="18" charset="0"/>
              </a:rPr>
              <a:t>STUDENT NAME</a:t>
            </a:r>
            <a:r>
              <a:rPr lang="en-IN" b="1" i="1" dirty="0">
                <a:latin typeface="Times New Roman" panose="02020603050405020304" pitchFamily="18" charset="0"/>
                <a:cs typeface="Times New Roman" panose="02020603050405020304" pitchFamily="18" charset="0"/>
              </a:rPr>
              <a:t>: M.RAJITHRA</a:t>
            </a:r>
            <a:endParaRPr lang="en-US" sz="1800"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REGISTER NO AND NMID: 241320918025220</a:t>
            </a:r>
            <a:r>
              <a:rPr lang="en-IN" sz="1800" b="1" i="1" dirty="0">
                <a:latin typeface="Times New Roman" panose="02020603050405020304" pitchFamily="18" charset="0"/>
                <a:cs typeface="Times New Roman" panose="02020603050405020304" pitchFamily="18" charset="0"/>
              </a:rPr>
              <a:t>28</a:t>
            </a:r>
            <a:r>
              <a:rPr lang="en-US" b="1" i="1" dirty="0">
                <a:latin typeface="Times New Roman" panose="02020603050405020304" pitchFamily="18" charset="0"/>
                <a:cs typeface="Times New Roman" panose="02020603050405020304" pitchFamily="18" charset="0"/>
              </a:rPr>
              <a:t>and </a:t>
            </a:r>
            <a:r>
              <a:rPr lang="en-US" sz="1800" b="1" i="1" dirty="0">
                <a:latin typeface="Times New Roman" panose="02020603050405020304" pitchFamily="18" charset="0"/>
                <a:cs typeface="Times New Roman" panose="02020603050405020304" pitchFamily="18" charset="0"/>
              </a:rPr>
              <a:t>asanm</a:t>
            </a:r>
            <a:r>
              <a:rPr lang="en-US" b="1" i="1" dirty="0">
                <a:latin typeface="Times New Roman" panose="02020603050405020304" pitchFamily="18" charset="0"/>
                <a:cs typeface="Times New Roman" panose="02020603050405020304" pitchFamily="18" charset="0"/>
              </a:rPr>
              <a:t>209209242140</a:t>
            </a:r>
            <a:r>
              <a:rPr lang="en-IN" b="1" i="1" dirty="0">
                <a:latin typeface="Times New Roman" panose="02020603050405020304" pitchFamily="18" charset="0"/>
                <a:cs typeface="Times New Roman" panose="02020603050405020304" pitchFamily="18" charset="0"/>
              </a:rPr>
              <a:t>28</a:t>
            </a:r>
            <a:endParaRPr lang="en-US"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DEPARTMENT: BSC[CS]</a:t>
            </a:r>
          </a:p>
          <a:p>
            <a:endParaRPr lang="en-US"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b="1" i="1" dirty="0">
                <a:latin typeface="Times New Roman" panose="02020603050405020304" pitchFamily="18" charset="0"/>
                <a:cs typeface="Times New Roman" panose="02020603050405020304" pitchFamily="18" charset="0"/>
              </a:rPr>
              <a:t> </a:t>
            </a:r>
            <a:endParaRPr lang="en-IN" b="1"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6A9F4A-4934-D830-D692-7B4D85293430}"/>
              </a:ext>
            </a:extLst>
          </p:cNvPr>
          <p:cNvSpPr txBox="1"/>
          <p:nvPr/>
        </p:nvSpPr>
        <p:spPr>
          <a:xfrm>
            <a:off x="3309341" y="6162261"/>
            <a:ext cx="1828800" cy="369332"/>
          </a:xfrm>
          <a:prstGeom prst="rect">
            <a:avLst/>
          </a:prstGeom>
          <a:noFill/>
        </p:spPr>
        <p:txBody>
          <a:bodyPr wrap="square" rtlCol="0">
            <a:spAutoFit/>
          </a:bodyPr>
          <a:lstStyle/>
          <a:p>
            <a:pPr algn="l"/>
            <a:endParaRPr lang="en-US" dirty="0">
              <a:solidFill>
                <a:schemeClr val="accent3">
                  <a:lumMod val="20000"/>
                  <a:lumOff val="80000"/>
                </a:schemeClr>
              </a:solidFill>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a:extLst>
              <a:ext uri="{FF2B5EF4-FFF2-40B4-BE49-F238E27FC236}">
                <a16:creationId xmlns:a16="http://schemas.microsoft.com/office/drawing/2014/main" id="{A7BC026F-B3B0-559C-B3EC-ED903EEF3E4E}"/>
              </a:ext>
            </a:extLst>
          </p:cNvPr>
          <p:cNvPicPr>
            <a:picLocks noChangeAspect="1"/>
          </p:cNvPicPr>
          <p:nvPr/>
        </p:nvPicPr>
        <p:blipFill>
          <a:blip r:embed="rId2"/>
          <a:srcRect t="6339"/>
          <a:stretch>
            <a:fillRect/>
          </a:stretch>
        </p:blipFill>
        <p:spPr>
          <a:xfrm>
            <a:off x="1844630" y="1464469"/>
            <a:ext cx="8502740" cy="4214324"/>
          </a:xfrm>
          <a:prstGeom prst="rect">
            <a:avLst/>
          </a:prstGeom>
        </p:spPr>
      </p:pic>
      <p:sp>
        <p:nvSpPr>
          <p:cNvPr id="3" name="TextBox 2">
            <a:extLst>
              <a:ext uri="{FF2B5EF4-FFF2-40B4-BE49-F238E27FC236}">
                <a16:creationId xmlns:a16="http://schemas.microsoft.com/office/drawing/2014/main" id="{59B1D452-BE28-0CF3-49BF-DCCBDEF4134E}"/>
              </a:ext>
            </a:extLst>
          </p:cNvPr>
          <p:cNvSpPr txBox="1"/>
          <p:nvPr/>
        </p:nvSpPr>
        <p:spPr>
          <a:xfrm>
            <a:off x="6643688" y="1747120"/>
            <a:ext cx="3182798" cy="369332"/>
          </a:xfrm>
          <a:prstGeom prst="rect">
            <a:avLst/>
          </a:prstGeom>
          <a:noFill/>
        </p:spPr>
        <p:txBody>
          <a:bodyPr wrap="square" rtlCol="0">
            <a:spAutoFit/>
          </a:bodyPr>
          <a:lstStyle/>
          <a:p>
            <a:pPr algn="l"/>
            <a:r>
              <a:rPr lang="en-IN" b="1" dirty="0" err="1"/>
              <a:t>A.Vinodha</a:t>
            </a:r>
            <a:endParaRPr lang="en-US" b="1" dirty="0"/>
          </a:p>
        </p:txBody>
      </p:sp>
      <p:pic>
        <p:nvPicPr>
          <p:cNvPr id="6" name="Picture 5">
            <a:extLst>
              <a:ext uri="{FF2B5EF4-FFF2-40B4-BE49-F238E27FC236}">
                <a16:creationId xmlns:a16="http://schemas.microsoft.com/office/drawing/2014/main" id="{3D58EBF8-304E-7247-B454-AA2D85351A3B}"/>
              </a:ext>
            </a:extLst>
          </p:cNvPr>
          <p:cNvPicPr>
            <a:picLocks noChangeAspect="1"/>
          </p:cNvPicPr>
          <p:nvPr/>
        </p:nvPicPr>
        <p:blipFill>
          <a:blip r:embed="rId2"/>
          <a:srcRect l="2238" t="11828" r="-2238" b="-11828"/>
          <a:stretch>
            <a:fillRect/>
          </a:stretch>
        </p:blipFill>
        <p:spPr>
          <a:xfrm>
            <a:off x="2034881" y="1711400"/>
            <a:ext cx="8502740" cy="4499587"/>
          </a:xfrm>
          <a:prstGeom prst="rect">
            <a:avLst/>
          </a:prstGeom>
        </p:spPr>
      </p:pic>
      <p:sp>
        <p:nvSpPr>
          <p:cNvPr id="8" name="TextBox 7">
            <a:extLst>
              <a:ext uri="{FF2B5EF4-FFF2-40B4-BE49-F238E27FC236}">
                <a16:creationId xmlns:a16="http://schemas.microsoft.com/office/drawing/2014/main" id="{686CE5AC-223F-F029-40FF-30181BE54453}"/>
              </a:ext>
            </a:extLst>
          </p:cNvPr>
          <p:cNvSpPr txBox="1"/>
          <p:nvPr/>
        </p:nvSpPr>
        <p:spPr>
          <a:xfrm>
            <a:off x="6643688" y="2500313"/>
            <a:ext cx="2375296" cy="26247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717FDB16-751F-6AE4-AF12-EAEC33A5D7CD}"/>
              </a:ext>
            </a:extLst>
          </p:cNvPr>
          <p:cNvSpPr txBox="1"/>
          <p:nvPr/>
        </p:nvSpPr>
        <p:spPr>
          <a:xfrm>
            <a:off x="5184576" y="2514600"/>
            <a:ext cx="3048596" cy="369332"/>
          </a:xfrm>
          <a:prstGeom prst="rect">
            <a:avLst/>
          </a:prstGeom>
          <a:noFill/>
        </p:spPr>
        <p:txBody>
          <a:bodyPr wrap="square" rtlCol="0">
            <a:spAutoFit/>
          </a:bodyPr>
          <a:lstStyle/>
          <a:p>
            <a:pPr algn="l"/>
            <a:r>
              <a:rPr lang="en-IN" dirty="0"/>
              <a:t>M.RAJITHRA</a:t>
            </a:r>
            <a:endParaRPr lang="en-US" dirty="0"/>
          </a:p>
        </p:txBody>
      </p:sp>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93156" y="1035844"/>
            <a:ext cx="9057809"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2365513" y="695738"/>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Facet</Template>
  <TotalTime>19</TotalTime>
  <Words>618</Words>
  <Application>Microsoft Office PowerPoint</Application>
  <PresentationFormat>Widescreen</PresentationFormat>
  <Paragraphs>125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Malini</dc:creator>
  <cp:lastModifiedBy>Sandhiya S</cp:lastModifiedBy>
  <cp:revision>5</cp:revision>
  <dcterms:created xsi:type="dcterms:W3CDTF">2025-08-28T07:11:12Z</dcterms:created>
  <dcterms:modified xsi:type="dcterms:W3CDTF">2025-09-01T07:42:20Z</dcterms:modified>
</cp:coreProperties>
</file>