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300" y="990632"/>
            <a:ext cx="1743075" cy="1438313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65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SIVAMANI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:24132161802521097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NMID: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B.SC, COMPUTER SCIENCE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THIRUVENNAINALLUR/ANNAMALAI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UNIVERSITY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8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8"/>
          <p:cNvPicPr preferRelativeResize="0"/>
          <p:nvPr/>
        </p:nvPicPr>
        <p:blipFill/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8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13" name="Google Shape;113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8"/>
          <p:cNvSpPr txBox="1"/>
          <p:nvPr/>
        </p:nvSpPr>
        <p:spPr>
          <a:xfrm>
            <a:off x="712938" y="1672353"/>
            <a:ext cx="8534100" cy="13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Successfully implemented animated loader.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Demonstrates smooth animation without lag.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Enhances the user experience by replacing blank screens with interactive visuals.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(Here you can insert screenshots of your loading animation in action.)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9" name="Google Shape;119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9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21" name="Google Shape;121;p9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22" name="Google Shape;122;p9"/>
          <p:cNvSpPr txBox="1"/>
          <p:nvPr/>
        </p:nvSpPr>
        <p:spPr>
          <a:xfrm>
            <a:off x="762000" y="1432193"/>
            <a:ext cx="53340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Animated loading screens make web applications more engaging.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project demonstrates the use of HTML, CSS, and JS for creating interactive UI elements.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Future improvements: adding multiple loader styles, more customization, and smoother performance.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"/>
          <p:cNvSpPr/>
          <p:nvPr/>
        </p:nvSpPr>
        <p:spPr>
          <a:xfrm>
            <a:off x="1248578" y="1847845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"Engaging Web Loader Animation for Better User Experience"</a:t>
            </a:r>
            <a:endParaRPr/>
          </a:p>
        </p:txBody>
      </p:sp>
      <p:grpSp>
        <p:nvGrpSpPr>
          <p:cNvPr id="40" name="Google Shape;40;p1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1" name="Google Shape;41;p1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1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1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1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1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1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1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0" name="Google Shape;50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" name="Google Shape;54;p1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5" name="Google Shape;55;p1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6" name="Google Shape;56;p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7" name="Google Shape;57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8" name="Google Shape;58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61" name="Google Shape;61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2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2"/>
          <p:cNvSpPr txBox="1"/>
          <p:nvPr/>
        </p:nvSpPr>
        <p:spPr>
          <a:xfrm>
            <a:off x="676275" y="2019300"/>
            <a:ext cx="52332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Websites and applications often need to engage users while content is loading.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blank screen can frustrate users and reduce overall experience.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smooth loading animation improves usability and creates a professional impression.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3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3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3"/>
          <p:cNvSpPr txBox="1"/>
          <p:nvPr/>
        </p:nvSpPr>
        <p:spPr>
          <a:xfrm>
            <a:off x="676275" y="2019300"/>
            <a:ext cx="49944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Developed an animated loading screen using HTML, CSS, and JavaScript.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Focused on lightweight, responsive, and visually appealing animation.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Works across devices and browsers with optimized performance.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4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4"/>
          <p:cNvSpPr txBox="1"/>
          <p:nvPr/>
        </p:nvSpPr>
        <p:spPr>
          <a:xfrm>
            <a:off x="728400" y="2019300"/>
            <a:ext cx="54012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Web developers – can integrate the loader into websites.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Businesses – use it to enhance user experience during data processing/loading.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General users – get a more engaging and interactive experience instead of a blank wait screen.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5"/>
          <p:cNvPicPr preferRelativeResize="0"/>
          <p:nvPr/>
        </p:nvPicPr>
        <p:blipFill/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5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93" name="Google Shape;93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5" name="Google Shape;95;p5"/>
          <p:cNvSpPr txBox="1"/>
          <p:nvPr/>
        </p:nvSpPr>
        <p:spPr>
          <a:xfrm>
            <a:off x="2819408" y="2281550"/>
            <a:ext cx="5398200" cy="23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HTML5 – for content structure.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CSS3 – for styling and animation (keyframes, transitions, transforms).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JavaScript – to control loader timing, events, and interactivity.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VS Code – for development.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Browser DevTools – for testing and debugging.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6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6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6"/>
          <p:cNvSpPr txBox="1"/>
          <p:nvPr/>
        </p:nvSpPr>
        <p:spPr>
          <a:xfrm>
            <a:off x="739775" y="982347"/>
            <a:ext cx="6059400" cy="16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Clean and minimal design.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Centered animation with smooth transitions.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Responsive layout adapting to different screen sizes.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Optional dark/light theme compatibility.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7"/>
          <p:cNvSpPr txBox="1"/>
          <p:nvPr/>
        </p:nvSpPr>
        <p:spPr>
          <a:xfrm>
            <a:off x="757350" y="1615807"/>
            <a:ext cx="5343300" cy="208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Lightweight and fast loading animation.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Cross-browser compatibility.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Customizable colors, size, and animation speed.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Auto-hide when page content is fully loaded.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Easy integration with existing web projects.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