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rugavel004/murugavel_E-commerce/blob/main/E-commerce%20sales%20Analysis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947-CF04-0325-8613-7CE0B32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78AE7-0042-5980-0AF7-E333AF87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22246"/>
            <a:ext cx="12139027" cy="623454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34185-2F12-6CE7-2C11-6D88944F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342" y="-464535"/>
            <a:ext cx="12664684" cy="76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93A-B1FE-928F-3046-E8C8CA2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442-D39A-D568-0003-D0C8790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Proposed system </a:t>
            </a:r>
          </a:p>
          <a:p>
            <a:r>
              <a:rPr lang="en-IN" dirty="0" err="1"/>
              <a:t>Algorithm&amp;Deployment</a:t>
            </a:r>
            <a:r>
              <a:rPr lang="en-IN" dirty="0"/>
              <a:t>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 err="1"/>
              <a:t>Futurescope</a:t>
            </a:r>
            <a:r>
              <a:rPr lang="en-IN" dirty="0"/>
              <a:t> 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39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</a:t>
            </a:r>
            <a:r>
              <a:rPr lang="en-US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https://github.com/murugavel004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https://github.com/murugavel004/murugavel_E-commerce/blob/main/E-commerce%20sales%20Analysis.mp4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20</cp:revision>
  <dcterms:created xsi:type="dcterms:W3CDTF">2024-04-08T05:52:44Z</dcterms:created>
  <dcterms:modified xsi:type="dcterms:W3CDTF">2024-04-16T07:36:45Z</dcterms:modified>
</cp:coreProperties>
</file>