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 xmlns:p15="http://schemas.microsoft.com/office/powerpoint/2012/main" userId="Rose Malcolm" providerId="None"/>
      </p:ext>
    </p:extLst>
  </p:cmAuthor>
  <p:cmAuthor id="2" name="Rose Malcolm" initials="RM [2]" lastIdx="7" clrIdx="1">
    <p:extLst>
      <p:ext uri="{19B8F6BF-5375-455C-9EA6-DF929625EA0E}">
        <p15:presenceInfo xmlns="" xmlns:p15="http://schemas.microsoft.com/office/powerpoint/2012/main" userId="17c9fa32013483c0" providerId="Windows Live"/>
      </p:ext>
    </p:extLst>
  </p:cmAuthor>
  <p:cmAuthor id="3" name="Ramesh Sannareddy" initials="RS" lastIdx="7" clrIdx="2">
    <p:extLst>
      <p:ext uri="{19B8F6BF-5375-455C-9EA6-DF929625EA0E}">
        <p15:presenceInfo xmlns="" xmlns:p15="http://schemas.microsoft.com/office/powerpoint/2012/main" userId="YZ5PSXVD06EfD4/04RF+4IpszM4ZmL7FtUZDJf4jPLA=" providerId="None"/>
      </p:ext>
    </p:extLst>
  </p:cmAuthor>
  <p:cmAuthor id="4" name="Zhuang Zhihao" initials="ZZ" lastIdx="1" clrIdx="3">
    <p:extLst>
      <p:ext uri="{19B8F6BF-5375-455C-9EA6-DF929625EA0E}">
        <p15:presenceInfo xmlns=""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p:scale>
          <a:sx n="59" d="100"/>
          <a:sy n="59" d="100"/>
        </p:scale>
        <p:origin x="-996"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smtClean="0"/>
              <a:t>MURUGAVEL C</a:t>
            </a:r>
            <a:endParaRPr lang="en-US" dirty="0"/>
          </a:p>
          <a:p>
            <a:pPr marL="0" indent="0">
              <a:buNone/>
            </a:pPr>
            <a:r>
              <a:rPr lang="en-US" altLang="zh-CN" dirty="0" smtClean="0"/>
              <a:t>2021/11/09</a:t>
            </a:r>
            <a:endParaRPr lang="en-US" dirty="0"/>
          </a:p>
        </p:txBody>
      </p:sp>
      <p:pic>
        <p:nvPicPr>
          <p:cNvPr id="4" name="Picture 3">
            <a:extLst>
              <a:ext uri="{FF2B5EF4-FFF2-40B4-BE49-F238E27FC236}">
                <a16:creationId xmlns=""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图片 5">
            <a:extLst>
              <a:ext uri="{FF2B5EF4-FFF2-40B4-BE49-F238E27FC236}">
                <a16:creationId xmlns="" xmlns:a16="http://schemas.microsoft.com/office/drawing/2014/main" id="{AC162132-44D3-4BE6-AA9E-27F044A04CE9}"/>
              </a:ext>
            </a:extLst>
          </p:cNvPr>
          <p:cNvPicPr>
            <a:picLocks noChangeAspect="1"/>
          </p:cNvPicPr>
          <p:nvPr/>
        </p:nvPicPr>
        <p:blipFill>
          <a:blip r:embed="rId2"/>
          <a:stretch>
            <a:fillRect/>
          </a:stretch>
        </p:blipFill>
        <p:spPr>
          <a:xfrm>
            <a:off x="1451580" y="4075328"/>
            <a:ext cx="9603274" cy="1978151"/>
          </a:xfrm>
          <a:prstGeom prst="rect">
            <a:avLst/>
          </a:prstGeom>
        </p:spPr>
      </p:pic>
      <p:pic>
        <p:nvPicPr>
          <p:cNvPr id="9" name="图片 8">
            <a:extLst>
              <a:ext uri="{FF2B5EF4-FFF2-40B4-BE49-F238E27FC236}">
                <a16:creationId xmlns="" xmlns:a16="http://schemas.microsoft.com/office/drawing/2014/main" id="{2E25D76E-6EBA-41D5-9066-DFE15CE28B09}"/>
              </a:ext>
            </a:extLst>
          </p:cNvPr>
          <p:cNvPicPr>
            <a:picLocks noChangeAspect="1"/>
          </p:cNvPicPr>
          <p:nvPr/>
        </p:nvPicPr>
        <p:blipFill>
          <a:blip r:embed="rId3"/>
          <a:stretch>
            <a:fillRect/>
          </a:stretch>
        </p:blipFill>
        <p:spPr>
          <a:xfrm>
            <a:off x="1451580" y="1951890"/>
            <a:ext cx="9603274" cy="21234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712</TotalTime>
  <Words>494</Words>
  <Application>Microsoft Office PowerPoint</Application>
  <PresentationFormat>Custom</PresentationFormat>
  <Paragraphs>113</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S99 Technologies</cp:lastModifiedBy>
  <cp:revision>64</cp:revision>
  <dcterms:created xsi:type="dcterms:W3CDTF">2020-10-28T18:29:43Z</dcterms:created>
  <dcterms:modified xsi:type="dcterms:W3CDTF">2021-11-09T18:12:10Z</dcterms:modified>
</cp:coreProperties>
</file>