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3"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5"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6"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7"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6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8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5"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2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1"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4"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45"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5" name="文本框"/>
          <p:cNvSpPr>
            <a:spLocks noGrp="1"/>
          </p:cNvSpPr>
          <p:nvPr>
            <p:ph type="title"/>
          </p:nvPr>
        </p:nvSpPr>
        <p:spPr/>
        <p:txBody>
          <a:bodyPr/>
          <a:p>
            <a:r>
              <a:rPr altLang="en-US" lang="zh-CN" smtClean="0"/>
              <a:t>单击此处编辑母版标题样式</a:t>
            </a:r>
            <a:endParaRPr altLang="en-US" lang="zh-CN"/>
          </a:p>
        </p:txBody>
      </p:sp>
      <p:sp>
        <p:nvSpPr>
          <p:cNvPr id="1048786"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8" name="文本框"/>
          <p:cNvSpPr>
            <a:spLocks noGrp="1"/>
          </p:cNvSpPr>
          <p:nvPr>
            <p:ph type="ftr" sz="quarter" idx="11"/>
          </p:nvPr>
        </p:nvSpPr>
        <p:spPr/>
        <p:txBody>
          <a:bodyPr/>
          <a:p>
            <a:endParaRPr altLang="en-US" lang="zh-CN"/>
          </a:p>
        </p:txBody>
      </p:sp>
      <p:sp>
        <p:nvSpPr>
          <p:cNvPr id="104878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3"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54"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6" name="文本框"/>
          <p:cNvSpPr>
            <a:spLocks noGrp="1"/>
          </p:cNvSpPr>
          <p:nvPr>
            <p:ph type="ftr" sz="quarter" idx="11"/>
          </p:nvPr>
        </p:nvSpPr>
        <p:spPr/>
        <p:txBody>
          <a:bodyPr/>
          <a:p>
            <a:endParaRPr altLang="en-US" lang="zh-CN"/>
          </a:p>
        </p:txBody>
      </p:sp>
      <p:sp>
        <p:nvSpPr>
          <p:cNvPr id="104875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0" name="文本框"/>
          <p:cNvSpPr>
            <a:spLocks noGrp="1"/>
          </p:cNvSpPr>
          <p:nvPr>
            <p:ph type="title"/>
          </p:nvPr>
        </p:nvSpPr>
        <p:spPr/>
        <p:txBody>
          <a:bodyPr/>
          <a:p>
            <a:r>
              <a:rPr altLang="en-US" lang="zh-CN" smtClean="0"/>
              <a:t>单击此处编辑母版标题样式</a:t>
            </a:r>
            <a:endParaRPr altLang="en-US" lang="zh-CN"/>
          </a:p>
        </p:txBody>
      </p:sp>
      <p:sp>
        <p:nvSpPr>
          <p:cNvPr id="1048781"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4"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65"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7" name="文本框"/>
          <p:cNvSpPr>
            <a:spLocks noGrp="1"/>
          </p:cNvSpPr>
          <p:nvPr>
            <p:ph type="ftr" sz="quarter" idx="11"/>
          </p:nvPr>
        </p:nvSpPr>
        <p:spPr/>
        <p:txBody>
          <a:bodyPr/>
          <a:p>
            <a:endParaRPr altLang="en-US" lang="zh-CN"/>
          </a:p>
        </p:txBody>
      </p:sp>
      <p:sp>
        <p:nvSpPr>
          <p:cNvPr id="104876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0" name="文本框"/>
          <p:cNvSpPr>
            <a:spLocks noGrp="1"/>
          </p:cNvSpPr>
          <p:nvPr>
            <p:ph type="title"/>
          </p:nvPr>
        </p:nvSpPr>
        <p:spPr/>
        <p:txBody>
          <a:bodyPr/>
          <a:p>
            <a:r>
              <a:rPr altLang="en-US" lang="zh-CN" smtClean="0"/>
              <a:t>单击此处编辑母版标题样式</a:t>
            </a:r>
            <a:endParaRPr altLang="en-US" lang="zh-CN"/>
          </a:p>
        </p:txBody>
      </p:sp>
      <p:sp>
        <p:nvSpPr>
          <p:cNvPr id="1048791"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2"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4" name="文本框"/>
          <p:cNvSpPr>
            <a:spLocks noGrp="1"/>
          </p:cNvSpPr>
          <p:nvPr>
            <p:ph type="ftr" sz="quarter" idx="11"/>
          </p:nvPr>
        </p:nvSpPr>
        <p:spPr/>
        <p:txBody>
          <a:bodyPr/>
          <a:p>
            <a:endParaRPr altLang="en-US" lang="zh-CN"/>
          </a:p>
        </p:txBody>
      </p:sp>
      <p:sp>
        <p:nvSpPr>
          <p:cNvPr id="104879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69" name="文本框"/>
          <p:cNvSpPr>
            <a:spLocks noGrp="1"/>
          </p:cNvSpPr>
          <p:nvPr>
            <p:ph type="title"/>
          </p:nvPr>
        </p:nvSpPr>
        <p:spPr/>
        <p:txBody>
          <a:bodyPr/>
          <a:p>
            <a:r>
              <a:rPr altLang="en-US" lang="zh-CN" smtClean="0"/>
              <a:t>单击此处编辑母版标题样式</a:t>
            </a:r>
            <a:endParaRPr altLang="en-US" lang="zh-CN"/>
          </a:p>
        </p:txBody>
      </p:sp>
      <p:sp>
        <p:nvSpPr>
          <p:cNvPr id="1048770"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1"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2"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3"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5" name="文本框"/>
          <p:cNvSpPr>
            <a:spLocks noGrp="1"/>
          </p:cNvSpPr>
          <p:nvPr>
            <p:ph type="ftr" sz="quarter" idx="11"/>
          </p:nvPr>
        </p:nvSpPr>
        <p:spPr/>
        <p:txBody>
          <a:bodyPr/>
          <a:p>
            <a:endParaRPr altLang="en-US" lang="zh-CN"/>
          </a:p>
        </p:txBody>
      </p:sp>
      <p:sp>
        <p:nvSpPr>
          <p:cNvPr id="104877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49" name="文本框"/>
          <p:cNvSpPr>
            <a:spLocks noGrp="1"/>
          </p:cNvSpPr>
          <p:nvPr>
            <p:ph type="title"/>
          </p:nvPr>
        </p:nvSpPr>
        <p:spPr/>
        <p:txBody>
          <a:bodyPr/>
          <a:p>
            <a:r>
              <a:rPr altLang="en-US" lang="zh-CN" smtClean="0"/>
              <a:t>单击此处编辑母版标题样式</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6"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97"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8"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0" name="文本框"/>
          <p:cNvSpPr>
            <a:spLocks noGrp="1"/>
          </p:cNvSpPr>
          <p:nvPr>
            <p:ph type="ftr" sz="quarter" idx="11"/>
          </p:nvPr>
        </p:nvSpPr>
        <p:spPr/>
        <p:txBody>
          <a:bodyPr/>
          <a:p>
            <a:endParaRPr altLang="en-US" lang="zh-CN"/>
          </a:p>
        </p:txBody>
      </p:sp>
      <p:sp>
        <p:nvSpPr>
          <p:cNvPr id="104880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8"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9"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0"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e</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an</a:t>
            </a: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2426j01</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 &amp;ashru172426j01</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B.sc (IT)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a:t>
            </a:r>
            <a:r>
              <a:rPr altLang="zh-CN" baseline="0" b="0" cap="none" sz="2400" i="0" kern="1200" lang="en-US" spc="0" strike="noStrike" u="none">
                <a:solidFill>
                  <a:schemeClr val="tx1"/>
                </a:solidFill>
                <a:latin typeface="Calibri" pitchFamily="0" charset="0"/>
                <a:ea typeface="宋体" pitchFamily="0" charset="0"/>
                <a:cs typeface="Calibri" pitchFamily="0" charset="0"/>
              </a:rPr>
              <a:t>Sri vasavi college self finance wings B</a:t>
            </a:r>
            <a:r>
              <a:rPr altLang="zh-CN" baseline="0" b="0" cap="none" sz="2400" i="0" kern="1200" lang="en-US" spc="0" strike="noStrike" u="none">
                <a:solidFill>
                  <a:schemeClr val="tx1"/>
                </a:solidFill>
                <a:latin typeface="Calibri" pitchFamily="0" charset="0"/>
                <a:ea typeface="宋体" pitchFamily="0" charset="0"/>
                <a:cs typeface="Calibri" pitchFamily="0" charset="0"/>
              </a:rPr>
              <a:t>h</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3"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27"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6" name=""/>
          <p:cNvPicPr>
            <a:picLocks/>
          </p:cNvPicPr>
          <p:nvPr/>
        </p:nvPicPr>
        <p:blipFill>
          <a:blip xmlns:r="http://schemas.openxmlformats.org/officeDocument/2006/relationships" r:embed="rId2"/>
          <a:srcRect l="0" t="3584" r="-9" b="0"/>
          <a:stretch>
            <a:fillRect/>
          </a:stretch>
        </p:blipFill>
        <p:spPr>
          <a:xfrm>
            <a:off x="4513385" y="1466782"/>
            <a:ext cx="3165530" cy="539121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3"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4"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6"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7"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2851849" y="1483155"/>
            <a:ext cx="6335904" cy="481964"/>
          </a:xfrm>
          <a:prstGeom prst="rect"/>
          <a:noFill/>
          <a:ln w="12700" cap="flat" cmpd="sng">
            <a:noFill/>
            <a:prstDash val="solid"/>
            <a:miter/>
          </a:ln>
        </p:spPr>
      </p:sp>
      <p:sp>
        <p:nvSpPr>
          <p:cNvPr id="1048739" name="矩形"/>
          <p:cNvSpPr/>
          <p:nvPr/>
        </p:nvSpPr>
        <p:spPr>
          <a:xfrm rot="0">
            <a:off x="5677494" y="3007132"/>
            <a:ext cx="857235" cy="386715"/>
          </a:xfrm>
          <a:prstGeom prst="rect"/>
          <a:noFill/>
          <a:ln w="12700" cap="flat" cmpd="sng">
            <a:noFill/>
            <a:prstDash val="solid"/>
            <a:miter/>
          </a:ln>
        </p:spPr>
      </p:sp>
      <p:sp>
        <p:nvSpPr>
          <p:cNvPr id="1048740" name="矩形"/>
          <p:cNvSpPr/>
          <p:nvPr/>
        </p:nvSpPr>
        <p:spPr>
          <a:xfrm rot="0">
            <a:off x="1631243" y="1337207"/>
            <a:ext cx="9359858" cy="64922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5667288" y="3017647"/>
            <a:ext cx="857235" cy="358140"/>
          </a:xfrm>
          <a:prstGeom prst="rect"/>
          <a:noFill/>
          <a:ln w="12700" cap="flat" cmpd="sng">
            <a:noFill/>
            <a:prstDash val="solid"/>
            <a:miter/>
          </a:ln>
        </p:spPr>
      </p:sp>
      <p:sp>
        <p:nvSpPr>
          <p:cNvPr id="1048647" name="矩形"/>
          <p:cNvSpPr/>
          <p:nvPr/>
        </p:nvSpPr>
        <p:spPr>
          <a:xfrm rot="0">
            <a:off x="3216568" y="1912763"/>
            <a:ext cx="7703882" cy="1605914"/>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39" name="组合"/>
          <p:cNvGrpSpPr/>
          <p:nvPr/>
        </p:nvGrpSpPr>
        <p:grpSpPr>
          <a:xfrm>
            <a:off x="7448612" y="0"/>
            <a:ext cx="4743793" cy="6858466"/>
            <a:chOff x="7448612" y="0"/>
            <a:chExt cx="4743793" cy="6858466"/>
          </a:xfrm>
        </p:grpSpPr>
        <p:sp>
          <p:nvSpPr>
            <p:cNvPr id="104865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4" cy="323850"/>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rot="0">
            <a:off x="834071" y="575055"/>
            <a:ext cx="563689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4" name="矩形"/>
          <p:cNvSpPr/>
          <p:nvPr/>
        </p:nvSpPr>
        <p:spPr>
          <a:xfrm rot="0">
            <a:off x="1487770" y="1413647"/>
            <a:ext cx="10655837"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658225" y="2647950"/>
            <a:ext cx="3533775" cy="3810000"/>
            <a:chOff x="8658225" y="2647950"/>
            <a:chExt cx="3533775" cy="3810000"/>
          </a:xfrm>
        </p:grpSpPr>
        <p:sp>
          <p:nvSpPr>
            <p:cNvPr id="104867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0"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3" name="矩形"/>
          <p:cNvSpPr/>
          <p:nvPr/>
        </p:nvSpPr>
        <p:spPr>
          <a:xfrm rot="0">
            <a:off x="5667288" y="3008988"/>
            <a:ext cx="857235" cy="815339"/>
          </a:xfrm>
          <a:prstGeom prst="rect"/>
          <a:noFill/>
          <a:ln w="12700" cap="flat" cmpd="sng">
            <a:noFill/>
            <a:prstDash val="solid"/>
            <a:miter/>
          </a:ln>
        </p:spPr>
      </p:sp>
      <p:sp>
        <p:nvSpPr>
          <p:cNvPr id="1048684" name="矩形"/>
          <p:cNvSpPr/>
          <p:nvPr/>
        </p:nvSpPr>
        <p:spPr>
          <a:xfrm rot="0">
            <a:off x="1852564" y="2208034"/>
            <a:ext cx="6839896" cy="1691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1"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矩形"/>
          <p:cNvSpPr/>
          <p:nvPr/>
        </p:nvSpPr>
        <p:spPr>
          <a:xfrm rot="0">
            <a:off x="3219944" y="1699392"/>
            <a:ext cx="5899185" cy="634365"/>
          </a:xfrm>
          <a:prstGeom prst="rect"/>
          <a:noFill/>
          <a:ln w="12700" cap="flat" cmpd="sng">
            <a:noFill/>
            <a:prstDash val="solid"/>
            <a:miter/>
          </a:ln>
        </p:spPr>
      </p:sp>
      <p:sp>
        <p:nvSpPr>
          <p:cNvPr id="1048694" name="矩形"/>
          <p:cNvSpPr/>
          <p:nvPr/>
        </p:nvSpPr>
        <p:spPr>
          <a:xfrm rot="0">
            <a:off x="3504039" y="2273718"/>
            <a:ext cx="4607930" cy="1539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2"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9"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1"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2"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3" name="矩形"/>
          <p:cNvSpPr/>
          <p:nvPr/>
        </p:nvSpPr>
        <p:spPr>
          <a:xfrm rot="0">
            <a:off x="3715311" y="2061337"/>
            <a:ext cx="4391933" cy="27774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09"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712"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713"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714"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8"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19" name="文本框"/>
          <p:cNvSpPr txBox="1"/>
          <p:nvPr/>
        </p:nvSpPr>
        <p:spPr>
          <a:xfrm rot="0">
            <a:off x="2491330" y="1702227"/>
            <a:ext cx="8135876" cy="3558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2025-09-03T08:58:43Z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4df5a741cabf46d88dc1516d91bca15c</vt:lpwstr>
  </property>
</Properties>
</file>