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65" r:id="rId1"/>
    <p:sldMasterId id="2147483766" r:id="rId2"/>
    <p:sldMasterId id="2147483767" r:id="rId3"/>
  </p:sldMasterIdLst>
  <p:notesMasterIdLst>
    <p:notesMasterId r:id="rId4"/>
  </p:notesMasterIdLst>
  <p:sldIdLst>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7"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2"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90"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9"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7"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3"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2"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6"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5"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6"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4"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7"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9"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80"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1"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8"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7"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9"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6"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3"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7"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3"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8"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8"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100"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5"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4"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1"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2"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4"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5"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8"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6"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7"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1"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4"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4"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1"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105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117600" y="4586400"/>
            <a:ext cx="7979760" cy="14249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a:t>
            </a:r>
            <a:r>
              <a:rPr b="1" dirty="0" sz="2000" lang="en-IN" spc="-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P</a:t>
            </a:r>
            <a:r>
              <a:rPr b="1" dirty="0" sz="2000" lang="en-US" spc="-1" err="1" strike="noStrike">
                <a:solidFill>
                  <a:schemeClr val="accent1">
                    <a:lumMod val="20000"/>
                    <a:lumOff val="80000"/>
                  </a:schemeClr>
                </a:solidFill>
                <a:latin typeface="Arial"/>
              </a:rPr>
              <a:t>.</a:t>
            </a:r>
            <a:r>
              <a:rPr b="1" dirty="0" sz="2000" lang="en-US" spc="-1" err="1" strike="noStrike">
                <a:solidFill>
                  <a:schemeClr val="accent1">
                    <a:lumMod val="20000"/>
                    <a:lumOff val="80000"/>
                  </a:schemeClr>
                </a:solidFill>
                <a:latin typeface="Arial"/>
              </a:rPr>
              <a:t>M</a:t>
            </a:r>
            <a:r>
              <a:rPr b="1" dirty="0" sz="2000" lang="en-US" spc="-1" err="1" strike="noStrike">
                <a:solidFill>
                  <a:schemeClr val="accent1">
                    <a:lumMod val="20000"/>
                    <a:lumOff val="80000"/>
                  </a:schemeClr>
                </a:solidFill>
                <a:latin typeface="Arial"/>
              </a:rPr>
              <a:t>u</a:t>
            </a:r>
            <a:r>
              <a:rPr b="1" dirty="0" sz="2000" lang="en-US" spc="-1" err="1" strike="noStrike">
                <a:solidFill>
                  <a:schemeClr val="accent1">
                    <a:lumMod val="20000"/>
                    <a:lumOff val="80000"/>
                  </a:schemeClr>
                </a:solidFill>
                <a:latin typeface="Arial"/>
              </a:rPr>
              <a:t>r</a:t>
            </a:r>
            <a:r>
              <a:rPr b="1" dirty="0" sz="2000" lang="en-US" spc="-1" err="1" strike="noStrike">
                <a:solidFill>
                  <a:schemeClr val="accent1">
                    <a:lumMod val="20000"/>
                    <a:lumOff val="80000"/>
                  </a:schemeClr>
                </a:solidFill>
                <a:latin typeface="Arial"/>
              </a:rPr>
              <a:t>u</a:t>
            </a:r>
            <a:r>
              <a:rPr b="1" dirty="0" sz="2000" lang="en-US" spc="-1" err="1" strike="noStrike">
                <a:solidFill>
                  <a:schemeClr val="accent1">
                    <a:lumMod val="20000"/>
                    <a:lumOff val="80000"/>
                  </a:schemeClr>
                </a:solidFill>
                <a:latin typeface="Arial"/>
              </a:rPr>
              <a:t>g</a:t>
            </a:r>
            <a:r>
              <a:rPr b="1" dirty="0" sz="2000" lang="en-US" spc="-1" err="1" strike="noStrike">
                <a:solidFill>
                  <a:schemeClr val="accent1">
                    <a:lumMod val="20000"/>
                    <a:lumOff val="80000"/>
                  </a:schemeClr>
                </a:solidFill>
                <a:latin typeface="Arial"/>
              </a:rPr>
              <a:t>e</a:t>
            </a:r>
            <a:r>
              <a:rPr b="1" dirty="0" sz="2000" lang="en-US" spc="-1" err="1" strike="noStrike">
                <a:solidFill>
                  <a:schemeClr val="accent1">
                    <a:lumMod val="20000"/>
                    <a:lumOff val="80000"/>
                  </a:schemeClr>
                </a:solidFill>
                <a:latin typeface="Arial"/>
              </a:rPr>
              <a:t>s</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n</a:t>
            </a:r>
            <a:r>
              <a:rPr b="1" dirty="0" sz="2000" lang="en-US" spc="-1" err="1" strike="noStrike">
                <a:solidFill>
                  <a:schemeClr val="accent1">
                    <a:lumMod val="20000"/>
                    <a:lumOff val="80000"/>
                  </a:schemeClr>
                </a:solidFill>
                <a:latin typeface="Arial"/>
              </a:rPr>
              <a:t> </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a:t>
            </a:r>
            <a:r>
              <a:rPr b="1" dirty="0" sz="2000" lang="en-IN" spc="-1" strike="noStrike">
                <a:solidFill>
                  <a:schemeClr val="accent1">
                    <a:lumMod val="20000"/>
                    <a:lumOff val="80000"/>
                  </a:schemeClr>
                </a:solidFill>
                <a:latin typeface="Arial"/>
              </a:rPr>
              <a:t>of </a:t>
            </a:r>
            <a:r>
              <a:rPr b="1" dirty="0" sz="2000" lang="en-US" spc="-1" strike="noStrike">
                <a:solidFill>
                  <a:schemeClr val="accent1">
                    <a:lumMod val="20000"/>
                    <a:lumOff val="80000"/>
                  </a:schemeClr>
                </a:solidFill>
                <a:latin typeface="Arial"/>
              </a:rPr>
              <a:t>Engineering</a:t>
            </a:r>
            <a:endParaRPr b="1" dirty="0" sz="2000" lang="en-IN" spc="-1" strike="noStrike">
              <a:solidFill>
                <a:schemeClr val="accent1">
                  <a:lumMod val="20000"/>
                  <a:lumOff val="80000"/>
                </a:schemeClr>
              </a:solidFill>
              <a:latin typeface="Arial"/>
            </a:endParaRPr>
          </a:p>
          <a:p>
            <a:pPr indent="-457200" marL="457200">
              <a:lnSpc>
                <a:spcPct val="100000"/>
              </a:lnSpc>
              <a:buClr>
                <a:srgbClr val="D2EFFA"/>
              </a:buClr>
              <a:buFont typeface="StarSymbol"/>
              <a:buAutoNum type="arabicPeriod"/>
            </a:pPr>
            <a:r>
              <a:rPr b="1" dirty="0" sz="2000" lang="en-IN" spc="-1" strike="noStrike">
                <a:solidFill>
                  <a:schemeClr val="accent1">
                    <a:lumMod val="20000"/>
                    <a:lumOff val="80000"/>
                  </a:schemeClr>
                </a:solidFill>
                <a:latin typeface="Arial"/>
              </a:rPr>
              <a:t>Department    -  </a:t>
            </a:r>
            <a:r>
              <a:rPr b="1" dirty="0" sz="2000" lang="en-IN" spc="-1">
                <a:solidFill>
                  <a:schemeClr val="accent1">
                    <a:lumMod val="20000"/>
                    <a:lumOff val="80000"/>
                  </a:schemeClr>
                </a:solidFill>
                <a:latin typeface="Arial"/>
              </a:rPr>
              <a:t>M</a:t>
            </a:r>
            <a:r>
              <a:rPr b="1" dirty="0" sz="2000" lang="en-IN" spc="-1" strike="noStrike">
                <a:solidFill>
                  <a:schemeClr val="accent1">
                    <a:lumMod val="20000"/>
                    <a:lumOff val="80000"/>
                  </a:schemeClr>
                </a:solidFill>
                <a:latin typeface="Arial"/>
              </a:rPr>
              <a:t>echanical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95122</a:t>
            </a:r>
            <a:r>
              <a:rPr b="1" dirty="0" sz="2000" lang="en-IN" spc="-1" strike="noStrike">
                <a:solidFill>
                  <a:schemeClr val="accent1">
                    <a:lumMod val="20000"/>
                    <a:lumOff val="80000"/>
                  </a:schemeClr>
                </a:solidFill>
                <a:latin typeface="Arial"/>
              </a:rPr>
              <a:t>1114</a:t>
            </a:r>
            <a:r>
              <a:rPr b="1" dirty="0" sz="2000" lang="en-US" spc="-1" strike="noStrike">
                <a:solidFill>
                  <a:schemeClr val="accent1">
                    <a:lumMod val="20000"/>
                    <a:lumOff val="80000"/>
                  </a:schemeClr>
                </a:solidFill>
                <a:latin typeface="Arial"/>
              </a:rPr>
              <a:t>3</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8</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fontScale="95455" lnSpcReduction="20000"/>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41921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ckchanshinchan@gmail.com</cp:lastModifiedBy>
  <dcterms:created xsi:type="dcterms:W3CDTF">2021-05-25T07:50:10Z</dcterms:created>
  <dcterms:modified xsi:type="dcterms:W3CDTF">2024-05-02T05:13:00Z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3bfea631dc34421cb75e7b27ff8ad780</vt:lpwstr>
  </property>
</Properties>
</file>