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386CE-BE23-CE4C-9D4B-973AB7E21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A6FB8D-C1B5-F44A-933C-A7321763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51DCB-B772-AB42-A3CD-97C62580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D5E53-1745-BA40-AA5B-9F15E390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11C5B-EA7D-494D-A5EB-7259A2C9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2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98E32-998D-054C-9D04-22B06E8F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62ED37-7BE6-A54C-866A-11C9574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682B8-3F07-6E40-BEFB-39A33163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9F86F-12A3-5E49-9EA3-CA6F6212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195B0-C34C-C74F-A690-04FD1F00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105AE3-AECC-514B-8C59-2CD64F282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0599FF-F920-B147-8BE7-E5F2E03C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5EF43-27D8-5149-8941-99D4D50F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0E8D9-A2A2-3C48-985E-A66751E1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FB069-BA82-5C4E-9084-0253DB3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F56C7-A07D-C849-86F0-9E3EF57D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2FADB-A40F-D942-AB1A-5BED129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17274-43EC-9046-B419-1B91A15B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F145A-59B7-3B4B-914D-B772F153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7763D-2D13-8845-BD56-116CA75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93D6D-EB8E-B047-BD6D-FD0C1BAE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894AC-43CE-3045-A4A5-BF3624E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AEEE7-27C1-454C-8EE6-06F541D3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80179-AE6B-6243-B2B6-065B414F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2886A-596D-0C46-8653-26976678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3235B-5AE8-5943-8292-67C55964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68551-478D-594C-8804-BF7EE5D82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6E926-5CB6-5047-83F7-7F441FAC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5FC734-A84F-454A-9316-A5FA95E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76FD7-5B76-844B-8BF9-2210E8D0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73FC0-DC2A-D74F-ABFB-F54A9D1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46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85D24-A198-CA42-9FAF-B7931E8A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AA50A-7964-A643-9939-97BA1C86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2830C8-9033-9346-B58E-AD3AF84D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4861E6-BA61-4C4D-9109-A1DB9612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1967A5-29A0-BC47-8D30-86EE0498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09002A-B004-564A-B329-140C9D6B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D8E105-E41D-C84D-A892-256713C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47353C-8DF8-C746-B8DC-2D4EB16D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9558F-CCC7-774C-A033-AB174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85241C-0A6E-4949-BB9D-A396221F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D5D48C-3A10-D446-B88B-EEFA0849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0D7999-C659-394B-BDCE-B3483754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5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8AAC9D-34E2-DE42-80DD-6B66BE2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6FF75-00E5-CF49-ADF9-D290B40F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CE4D5C-644C-8341-BD7F-F589E47E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C81BB-A769-BA40-8098-C8215E4E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D43D5-632D-7E4D-9094-8B1F3E4A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4E92A8-8583-424F-9CC0-7A7F3E10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7C01ED-2214-3846-889F-7ECA45D1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043153-2126-E345-8E61-0849AEC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20024-7627-904D-921E-C12CB8B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1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1CDEC-959C-484E-A1DF-B77BDB9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F39FB9-0197-1F47-8AC0-17649F8C6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298C5-630B-8E49-B20F-5E7C82E5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85AF9-E806-0B45-92CF-B3C70055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87B8A3-C9C5-2245-813A-7AD5D272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915EC-58F5-1548-80CC-930D5F0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F8083-9433-7748-B2EC-B95574E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77A53-BE73-9847-8846-3E5C4EAD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728C6-F623-C34B-B240-55BCF822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02F8-AB96-8D43-BE0D-070EC9C456D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C975-C828-3741-9D43-79CAE102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26E54-9EEC-1540-B34E-1F9F044A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AA68-7A25-BB45-954C-98830062C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590CE5-0708-E44C-9BB5-D2D7A8630486}"/>
              </a:ext>
            </a:extLst>
          </p:cNvPr>
          <p:cNvSpPr/>
          <p:nvPr/>
        </p:nvSpPr>
        <p:spPr>
          <a:xfrm>
            <a:off x="2060503" y="1922427"/>
            <a:ext cx="4977810" cy="7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試薬名１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8E6-0F64-0C42-AF44-2C9F39829278}"/>
              </a:ext>
            </a:extLst>
          </p:cNvPr>
          <p:cNvSpPr/>
          <p:nvPr/>
        </p:nvSpPr>
        <p:spPr>
          <a:xfrm>
            <a:off x="7392289" y="1936901"/>
            <a:ext cx="1776080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85E0EB-F637-0641-BBF3-B1ED216CD5CF}"/>
              </a:ext>
            </a:extLst>
          </p:cNvPr>
          <p:cNvSpPr/>
          <p:nvPr/>
        </p:nvSpPr>
        <p:spPr>
          <a:xfrm>
            <a:off x="126707" y="1155598"/>
            <a:ext cx="1478809" cy="691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消費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AB7D65-7713-1E4F-B9F4-03FA7C628B48}"/>
              </a:ext>
            </a:extLst>
          </p:cNvPr>
          <p:cNvSpPr/>
          <p:nvPr/>
        </p:nvSpPr>
        <p:spPr>
          <a:xfrm>
            <a:off x="126707" y="2069997"/>
            <a:ext cx="147880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発注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AE26A4-A1C5-7543-8369-97B2479679EB}"/>
              </a:ext>
            </a:extLst>
          </p:cNvPr>
          <p:cNvSpPr/>
          <p:nvPr/>
        </p:nvSpPr>
        <p:spPr>
          <a:xfrm>
            <a:off x="126707" y="2984396"/>
            <a:ext cx="147880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試薬一覧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6AB36F-6FEB-274F-89A7-95F1D62712CB}"/>
              </a:ext>
            </a:extLst>
          </p:cNvPr>
          <p:cNvSpPr/>
          <p:nvPr/>
        </p:nvSpPr>
        <p:spPr>
          <a:xfrm>
            <a:off x="1700325" y="159488"/>
            <a:ext cx="9857266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試薬管理</a:t>
            </a:r>
            <a:r>
              <a:rPr kumimoji="1" lang="en-US" altLang="ja-JP" dirty="0"/>
              <a:t>APP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76B77D-DD5B-D945-862E-D19B9B2EF9B0}"/>
              </a:ext>
            </a:extLst>
          </p:cNvPr>
          <p:cNvSpPr/>
          <p:nvPr/>
        </p:nvSpPr>
        <p:spPr>
          <a:xfrm>
            <a:off x="126707" y="3873633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発注履歴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765F92-7A0F-6C40-A26C-0CCDD3841506}"/>
              </a:ext>
            </a:extLst>
          </p:cNvPr>
          <p:cNvSpPr/>
          <p:nvPr/>
        </p:nvSpPr>
        <p:spPr>
          <a:xfrm>
            <a:off x="126707" y="4691795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通知設定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D2B4546-7574-D344-9261-DCBA659521AF}"/>
              </a:ext>
            </a:extLst>
          </p:cNvPr>
          <p:cNvSpPr/>
          <p:nvPr/>
        </p:nvSpPr>
        <p:spPr>
          <a:xfrm>
            <a:off x="9522345" y="1930989"/>
            <a:ext cx="1776080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1A35D8A-BCB2-084C-9EA8-104C240A3A8E}"/>
              </a:ext>
            </a:extLst>
          </p:cNvPr>
          <p:cNvSpPr/>
          <p:nvPr/>
        </p:nvSpPr>
        <p:spPr>
          <a:xfrm>
            <a:off x="2060503" y="2850813"/>
            <a:ext cx="4977810" cy="62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試薬名２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34DBFF-0544-9745-ADA9-3118BFA1CCDA}"/>
              </a:ext>
            </a:extLst>
          </p:cNvPr>
          <p:cNvSpPr/>
          <p:nvPr/>
        </p:nvSpPr>
        <p:spPr>
          <a:xfrm>
            <a:off x="7392289" y="2865287"/>
            <a:ext cx="1776080" cy="62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054891-F355-AA47-8C88-DDB681F69C9E}"/>
              </a:ext>
            </a:extLst>
          </p:cNvPr>
          <p:cNvSpPr/>
          <p:nvPr/>
        </p:nvSpPr>
        <p:spPr>
          <a:xfrm>
            <a:off x="9522345" y="2850813"/>
            <a:ext cx="1776080" cy="62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DDA2B7-7639-364D-B612-7C490CB4E7F5}"/>
              </a:ext>
            </a:extLst>
          </p:cNvPr>
          <p:cNvSpPr/>
          <p:nvPr/>
        </p:nvSpPr>
        <p:spPr>
          <a:xfrm>
            <a:off x="2060503" y="3675512"/>
            <a:ext cx="4977810" cy="6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試薬名３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BBAF5A-E660-E448-BC39-8BAF88C439F2}"/>
              </a:ext>
            </a:extLst>
          </p:cNvPr>
          <p:cNvSpPr/>
          <p:nvPr/>
        </p:nvSpPr>
        <p:spPr>
          <a:xfrm>
            <a:off x="7392289" y="3689986"/>
            <a:ext cx="1776080" cy="62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BEF7BB-3D5A-3B41-8796-5961335EED13}"/>
              </a:ext>
            </a:extLst>
          </p:cNvPr>
          <p:cNvSpPr/>
          <p:nvPr/>
        </p:nvSpPr>
        <p:spPr>
          <a:xfrm>
            <a:off x="9522345" y="3675512"/>
            <a:ext cx="1776080" cy="62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DC847B0A-700A-944C-9116-20AD52999DA8}"/>
              </a:ext>
            </a:extLst>
          </p:cNvPr>
          <p:cNvSpPr/>
          <p:nvPr/>
        </p:nvSpPr>
        <p:spPr>
          <a:xfrm>
            <a:off x="2060503" y="4487085"/>
            <a:ext cx="520995" cy="485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AA8521-5D68-1E42-8D7A-483CB77C0E1C}"/>
              </a:ext>
            </a:extLst>
          </p:cNvPr>
          <p:cNvSpPr/>
          <p:nvPr/>
        </p:nvSpPr>
        <p:spPr>
          <a:xfrm>
            <a:off x="2060503" y="1233924"/>
            <a:ext cx="4977810" cy="53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使用者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85236FB-B2C8-0C4A-A032-92431C0662DD}"/>
              </a:ext>
            </a:extLst>
          </p:cNvPr>
          <p:cNvSpPr/>
          <p:nvPr/>
        </p:nvSpPr>
        <p:spPr>
          <a:xfrm>
            <a:off x="2060503" y="5155868"/>
            <a:ext cx="1675069" cy="485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/>
              <a:t>確定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2447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590CE5-0708-E44C-9BB5-D2D7A8630486}"/>
              </a:ext>
            </a:extLst>
          </p:cNvPr>
          <p:cNvSpPr/>
          <p:nvPr/>
        </p:nvSpPr>
        <p:spPr>
          <a:xfrm>
            <a:off x="2060503" y="1922427"/>
            <a:ext cx="4977810" cy="7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試薬名１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8E6-0F64-0C42-AF44-2C9F39829278}"/>
              </a:ext>
            </a:extLst>
          </p:cNvPr>
          <p:cNvSpPr/>
          <p:nvPr/>
        </p:nvSpPr>
        <p:spPr>
          <a:xfrm>
            <a:off x="7392289" y="1936901"/>
            <a:ext cx="1776080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85E0EB-F637-0641-BBF3-B1ED216CD5CF}"/>
              </a:ext>
            </a:extLst>
          </p:cNvPr>
          <p:cNvSpPr/>
          <p:nvPr/>
        </p:nvSpPr>
        <p:spPr>
          <a:xfrm>
            <a:off x="126707" y="1155598"/>
            <a:ext cx="1478809" cy="691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消費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AB7D65-7713-1E4F-B9F4-03FA7C628B48}"/>
              </a:ext>
            </a:extLst>
          </p:cNvPr>
          <p:cNvSpPr/>
          <p:nvPr/>
        </p:nvSpPr>
        <p:spPr>
          <a:xfrm>
            <a:off x="126707" y="2069997"/>
            <a:ext cx="147880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発注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AE26A4-A1C5-7543-8369-97B2479679EB}"/>
              </a:ext>
            </a:extLst>
          </p:cNvPr>
          <p:cNvSpPr/>
          <p:nvPr/>
        </p:nvSpPr>
        <p:spPr>
          <a:xfrm>
            <a:off x="126707" y="2984396"/>
            <a:ext cx="147880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試薬一覧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6AB36F-6FEB-274F-89A7-95F1D62712CB}"/>
              </a:ext>
            </a:extLst>
          </p:cNvPr>
          <p:cNvSpPr/>
          <p:nvPr/>
        </p:nvSpPr>
        <p:spPr>
          <a:xfrm>
            <a:off x="1700325" y="159488"/>
            <a:ext cx="9857266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試薬管理</a:t>
            </a:r>
            <a:r>
              <a:rPr kumimoji="1" lang="en-US" altLang="ja-JP" dirty="0"/>
              <a:t>APP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76B77D-DD5B-D945-862E-D19B9B2EF9B0}"/>
              </a:ext>
            </a:extLst>
          </p:cNvPr>
          <p:cNvSpPr/>
          <p:nvPr/>
        </p:nvSpPr>
        <p:spPr>
          <a:xfrm>
            <a:off x="126707" y="3873633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発注履歴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765F92-7A0F-6C40-A26C-0CCDD3841506}"/>
              </a:ext>
            </a:extLst>
          </p:cNvPr>
          <p:cNvSpPr/>
          <p:nvPr/>
        </p:nvSpPr>
        <p:spPr>
          <a:xfrm>
            <a:off x="126707" y="4691795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通知設定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D2B4546-7574-D344-9261-DCBA659521AF}"/>
              </a:ext>
            </a:extLst>
          </p:cNvPr>
          <p:cNvSpPr/>
          <p:nvPr/>
        </p:nvSpPr>
        <p:spPr>
          <a:xfrm>
            <a:off x="9522345" y="1922427"/>
            <a:ext cx="1776080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1A35D8A-BCB2-084C-9EA8-104C240A3A8E}"/>
              </a:ext>
            </a:extLst>
          </p:cNvPr>
          <p:cNvSpPr/>
          <p:nvPr/>
        </p:nvSpPr>
        <p:spPr>
          <a:xfrm>
            <a:off x="2060503" y="2850813"/>
            <a:ext cx="4977810" cy="62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試薬名２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34DBFF-0544-9745-ADA9-3118BFA1CCDA}"/>
              </a:ext>
            </a:extLst>
          </p:cNvPr>
          <p:cNvSpPr/>
          <p:nvPr/>
        </p:nvSpPr>
        <p:spPr>
          <a:xfrm>
            <a:off x="7392289" y="2865287"/>
            <a:ext cx="1776080" cy="62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054891-F355-AA47-8C88-DDB681F69C9E}"/>
              </a:ext>
            </a:extLst>
          </p:cNvPr>
          <p:cNvSpPr/>
          <p:nvPr/>
        </p:nvSpPr>
        <p:spPr>
          <a:xfrm>
            <a:off x="9522345" y="2850813"/>
            <a:ext cx="1776080" cy="62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DDA2B7-7639-364D-B612-7C490CB4E7F5}"/>
              </a:ext>
            </a:extLst>
          </p:cNvPr>
          <p:cNvSpPr/>
          <p:nvPr/>
        </p:nvSpPr>
        <p:spPr>
          <a:xfrm>
            <a:off x="2060503" y="3675512"/>
            <a:ext cx="4977810" cy="6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試薬名３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BBAF5A-E660-E448-BC39-8BAF88C439F2}"/>
              </a:ext>
            </a:extLst>
          </p:cNvPr>
          <p:cNvSpPr/>
          <p:nvPr/>
        </p:nvSpPr>
        <p:spPr>
          <a:xfrm>
            <a:off x="7392289" y="3689986"/>
            <a:ext cx="1776080" cy="62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使用</a:t>
            </a:r>
            <a:r>
              <a:rPr kumimoji="1" lang="ja-JP" altLang="en-US"/>
              <a:t>個数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BEF7BB-3D5A-3B41-8796-5961335EED13}"/>
              </a:ext>
            </a:extLst>
          </p:cNvPr>
          <p:cNvSpPr/>
          <p:nvPr/>
        </p:nvSpPr>
        <p:spPr>
          <a:xfrm>
            <a:off x="9522345" y="3675512"/>
            <a:ext cx="1776080" cy="62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使用後の在庫</a:t>
            </a: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DC847B0A-700A-944C-9116-20AD52999DA8}"/>
              </a:ext>
            </a:extLst>
          </p:cNvPr>
          <p:cNvSpPr/>
          <p:nvPr/>
        </p:nvSpPr>
        <p:spPr>
          <a:xfrm>
            <a:off x="2060503" y="4487085"/>
            <a:ext cx="520995" cy="485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AA8521-5D68-1E42-8D7A-483CB77C0E1C}"/>
              </a:ext>
            </a:extLst>
          </p:cNvPr>
          <p:cNvSpPr/>
          <p:nvPr/>
        </p:nvSpPr>
        <p:spPr>
          <a:xfrm>
            <a:off x="2060503" y="1233924"/>
            <a:ext cx="4977810" cy="53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使用者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85236FB-B2C8-0C4A-A032-92431C0662DD}"/>
              </a:ext>
            </a:extLst>
          </p:cNvPr>
          <p:cNvSpPr/>
          <p:nvPr/>
        </p:nvSpPr>
        <p:spPr>
          <a:xfrm>
            <a:off x="2060503" y="5155868"/>
            <a:ext cx="1675069" cy="485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/>
              <a:t>確定</a:t>
            </a:r>
            <a:endParaRPr kumimoji="1" lang="ja-JP" altLang="en-US" sz="2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C8AABBB-EC2A-9449-A08F-EC83378A9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C9B9C837-B3CF-A34D-8CB3-33535E17C849}"/>
              </a:ext>
            </a:extLst>
          </p:cNvPr>
          <p:cNvSpPr/>
          <p:nvPr/>
        </p:nvSpPr>
        <p:spPr>
          <a:xfrm>
            <a:off x="1360967" y="2511858"/>
            <a:ext cx="9661451" cy="1559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このペースだと</a:t>
            </a:r>
            <a:endParaRPr lang="en-US" altLang="ja-JP" sz="2000" b="1" dirty="0"/>
          </a:p>
          <a:p>
            <a:pPr algn="ctr"/>
            <a:r>
              <a:rPr lang="ja-JP" altLang="en-US" sz="2000" b="1"/>
              <a:t>７日後に</a:t>
            </a:r>
            <a:r>
              <a:rPr lang="en-US" altLang="ja-JP" sz="2000" b="1" dirty="0"/>
              <a:t>[</a:t>
            </a:r>
            <a:r>
              <a:rPr lang="ja-JP" altLang="en-US" sz="2000" b="1"/>
              <a:t>試薬名</a:t>
            </a:r>
            <a:r>
              <a:rPr lang="en-US" altLang="ja-JP" sz="2000" b="1" dirty="0"/>
              <a:t>]</a:t>
            </a:r>
            <a:r>
              <a:rPr lang="ja-JP" altLang="en-US" sz="2000" b="1"/>
              <a:t>がなくなります。</a:t>
            </a:r>
            <a:endParaRPr lang="en-US" altLang="ja-JP" sz="2000" b="1" dirty="0"/>
          </a:p>
          <a:p>
            <a:pPr algn="ctr"/>
            <a:r>
              <a:rPr lang="ja-JP" altLang="en-US" sz="2000" b="1"/>
              <a:t>発注してから届くまで約５日かかるので、早めに発注しましょう。</a:t>
            </a:r>
            <a:endParaRPr lang="en-US" altLang="ja-JP" sz="2000" b="1" dirty="0"/>
          </a:p>
          <a:p>
            <a:pPr algn="ctr"/>
            <a:endParaRPr kumimoji="1" lang="ja-JP" altLang="en-US"/>
          </a:p>
        </p:txBody>
      </p:sp>
      <p:sp>
        <p:nvSpPr>
          <p:cNvPr id="30" name="線吹き出し 2 (枠付き) 29">
            <a:extLst>
              <a:ext uri="{FF2B5EF4-FFF2-40B4-BE49-F238E27FC236}">
                <a16:creationId xmlns:a16="http://schemas.microsoft.com/office/drawing/2014/main" id="{215C7E9D-BB90-5D49-8D51-04340C6E6B51}"/>
              </a:ext>
            </a:extLst>
          </p:cNvPr>
          <p:cNvSpPr/>
          <p:nvPr/>
        </p:nvSpPr>
        <p:spPr>
          <a:xfrm>
            <a:off x="7763980" y="1545484"/>
            <a:ext cx="3086103" cy="6345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771"/>
              <a:gd name="adj6" fmla="val -420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試薬が無くなる予定日が最短試薬到着日に近い場合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590CE5-0708-E44C-9BB5-D2D7A8630486}"/>
              </a:ext>
            </a:extLst>
          </p:cNvPr>
          <p:cNvSpPr/>
          <p:nvPr/>
        </p:nvSpPr>
        <p:spPr>
          <a:xfrm>
            <a:off x="1896140" y="1501157"/>
            <a:ext cx="4940595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8B78E6-0F64-0C42-AF44-2C9F39829278}"/>
              </a:ext>
            </a:extLst>
          </p:cNvPr>
          <p:cNvSpPr/>
          <p:nvPr/>
        </p:nvSpPr>
        <p:spPr>
          <a:xfrm>
            <a:off x="7136222" y="1513005"/>
            <a:ext cx="1220970" cy="83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発注個数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85E0EB-F637-0641-BBF3-B1ED216CD5CF}"/>
              </a:ext>
            </a:extLst>
          </p:cNvPr>
          <p:cNvSpPr/>
          <p:nvPr/>
        </p:nvSpPr>
        <p:spPr>
          <a:xfrm>
            <a:off x="126707" y="1155598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消費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AB7D65-7713-1E4F-B9F4-03FA7C628B48}"/>
              </a:ext>
            </a:extLst>
          </p:cNvPr>
          <p:cNvSpPr/>
          <p:nvPr/>
        </p:nvSpPr>
        <p:spPr>
          <a:xfrm>
            <a:off x="126707" y="2069997"/>
            <a:ext cx="1478809" cy="691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発注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AE26A4-A1C5-7543-8369-97B2479679EB}"/>
              </a:ext>
            </a:extLst>
          </p:cNvPr>
          <p:cNvSpPr/>
          <p:nvPr/>
        </p:nvSpPr>
        <p:spPr>
          <a:xfrm>
            <a:off x="126707" y="2984396"/>
            <a:ext cx="1478809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試薬一覧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6AB36F-6FEB-274F-89A7-95F1D62712CB}"/>
              </a:ext>
            </a:extLst>
          </p:cNvPr>
          <p:cNvSpPr/>
          <p:nvPr/>
        </p:nvSpPr>
        <p:spPr>
          <a:xfrm>
            <a:off x="1700325" y="159488"/>
            <a:ext cx="9857266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試薬管理</a:t>
            </a:r>
            <a:r>
              <a:rPr kumimoji="1" lang="en-US" altLang="ja-JP" dirty="0"/>
              <a:t>APP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237C267-D8FE-6B48-9BB3-51A4973CB615}"/>
              </a:ext>
            </a:extLst>
          </p:cNvPr>
          <p:cNvSpPr/>
          <p:nvPr/>
        </p:nvSpPr>
        <p:spPr>
          <a:xfrm>
            <a:off x="10095620" y="1576608"/>
            <a:ext cx="1231606" cy="64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69CAC4-2DF2-9941-A49E-669FFD2B15C5}"/>
              </a:ext>
            </a:extLst>
          </p:cNvPr>
          <p:cNvSpPr/>
          <p:nvPr/>
        </p:nvSpPr>
        <p:spPr>
          <a:xfrm>
            <a:off x="1896139" y="2555745"/>
            <a:ext cx="2647507" cy="44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発注リスト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F6BC8B-7EA3-1A41-AB27-0647A7ED5D24}"/>
              </a:ext>
            </a:extLst>
          </p:cNvPr>
          <p:cNvSpPr/>
          <p:nvPr/>
        </p:nvSpPr>
        <p:spPr>
          <a:xfrm>
            <a:off x="8357192" y="1511789"/>
            <a:ext cx="1339701" cy="83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金額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7D1A4B4-C8CE-B747-9F2E-85B5D5848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54395"/>
              </p:ext>
            </p:extLst>
          </p:nvPr>
        </p:nvGraphicFramePr>
        <p:xfrm>
          <a:off x="1896139" y="3115106"/>
          <a:ext cx="96614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6047">
                  <a:extLst>
                    <a:ext uri="{9D8B030D-6E8A-4147-A177-3AD203B41FA5}">
                      <a16:colId xmlns:a16="http://schemas.microsoft.com/office/drawing/2014/main" val="2835989937"/>
                    </a:ext>
                  </a:extLst>
                </a:gridCol>
                <a:gridCol w="1775637">
                  <a:extLst>
                    <a:ext uri="{9D8B030D-6E8A-4147-A177-3AD203B41FA5}">
                      <a16:colId xmlns:a16="http://schemas.microsoft.com/office/drawing/2014/main" val="2162379938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3323797659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7200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試薬名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発注個数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到着予定日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6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3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6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5430"/>
                  </a:ext>
                </a:extLst>
              </a:tr>
            </a:tbl>
          </a:graphicData>
        </a:graphic>
      </p:graphicFrame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A46681D-B8CB-4A41-9BBF-9E13CD155DE4}"/>
              </a:ext>
            </a:extLst>
          </p:cNvPr>
          <p:cNvSpPr/>
          <p:nvPr/>
        </p:nvSpPr>
        <p:spPr>
          <a:xfrm>
            <a:off x="1925712" y="6194218"/>
            <a:ext cx="1339703" cy="53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確定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D2838F-F3C2-064B-8E25-C10ABDAE2724}"/>
              </a:ext>
            </a:extLst>
          </p:cNvPr>
          <p:cNvSpPr/>
          <p:nvPr/>
        </p:nvSpPr>
        <p:spPr>
          <a:xfrm>
            <a:off x="126707" y="3898795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発注履歴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1D5E3B-59D7-8042-9C81-F13917305911}"/>
              </a:ext>
            </a:extLst>
          </p:cNvPr>
          <p:cNvSpPr/>
          <p:nvPr/>
        </p:nvSpPr>
        <p:spPr>
          <a:xfrm>
            <a:off x="126707" y="4691795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通知設定</a:t>
            </a:r>
          </a:p>
        </p:txBody>
      </p:sp>
    </p:spTree>
    <p:extLst>
      <p:ext uri="{BB962C8B-B14F-4D97-AF65-F5344CB8AC3E}">
        <p14:creationId xmlns:p14="http://schemas.microsoft.com/office/powerpoint/2010/main" val="159908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85E0EB-F637-0641-BBF3-B1ED216CD5CF}"/>
              </a:ext>
            </a:extLst>
          </p:cNvPr>
          <p:cNvSpPr/>
          <p:nvPr/>
        </p:nvSpPr>
        <p:spPr>
          <a:xfrm>
            <a:off x="126707" y="1155598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消費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AB7D65-7713-1E4F-B9F4-03FA7C628B48}"/>
              </a:ext>
            </a:extLst>
          </p:cNvPr>
          <p:cNvSpPr/>
          <p:nvPr/>
        </p:nvSpPr>
        <p:spPr>
          <a:xfrm>
            <a:off x="126707" y="2069997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発注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AE26A4-A1C5-7543-8369-97B2479679EB}"/>
              </a:ext>
            </a:extLst>
          </p:cNvPr>
          <p:cNvSpPr/>
          <p:nvPr/>
        </p:nvSpPr>
        <p:spPr>
          <a:xfrm>
            <a:off x="126706" y="3670196"/>
            <a:ext cx="1478809" cy="6911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試薬一覧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6AB36F-6FEB-274F-89A7-95F1D62712CB}"/>
              </a:ext>
            </a:extLst>
          </p:cNvPr>
          <p:cNvSpPr/>
          <p:nvPr/>
        </p:nvSpPr>
        <p:spPr>
          <a:xfrm>
            <a:off x="1700325" y="159488"/>
            <a:ext cx="9857266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試薬管理</a:t>
            </a:r>
            <a:r>
              <a:rPr kumimoji="1" lang="en-US" altLang="ja-JP" dirty="0"/>
              <a:t>APP</a:t>
            </a:r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052759E-8172-8648-8E95-A95F40BB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39990"/>
              </p:ext>
            </p:extLst>
          </p:nvPr>
        </p:nvGraphicFramePr>
        <p:xfrm>
          <a:off x="1829981" y="1277753"/>
          <a:ext cx="972761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32">
                  <a:extLst>
                    <a:ext uri="{9D8B030D-6E8A-4147-A177-3AD203B41FA5}">
                      <a16:colId xmlns:a16="http://schemas.microsoft.com/office/drawing/2014/main" val="3476338375"/>
                    </a:ext>
                  </a:extLst>
                </a:gridCol>
                <a:gridCol w="1545500">
                  <a:extLst>
                    <a:ext uri="{9D8B030D-6E8A-4147-A177-3AD203B41FA5}">
                      <a16:colId xmlns:a16="http://schemas.microsoft.com/office/drawing/2014/main" val="2944207823"/>
                    </a:ext>
                  </a:extLst>
                </a:gridCol>
                <a:gridCol w="1124954">
                  <a:extLst>
                    <a:ext uri="{9D8B030D-6E8A-4147-A177-3AD203B41FA5}">
                      <a16:colId xmlns:a16="http://schemas.microsoft.com/office/drawing/2014/main" val="512481932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731607151"/>
                    </a:ext>
                  </a:extLst>
                </a:gridCol>
                <a:gridCol w="1614071">
                  <a:extLst>
                    <a:ext uri="{9D8B030D-6E8A-4147-A177-3AD203B41FA5}">
                      <a16:colId xmlns:a16="http://schemas.microsoft.com/office/drawing/2014/main" val="899082644"/>
                    </a:ext>
                  </a:extLst>
                </a:gridCol>
                <a:gridCol w="1554433">
                  <a:extLst>
                    <a:ext uri="{9D8B030D-6E8A-4147-A177-3AD203B41FA5}">
                      <a16:colId xmlns:a16="http://schemas.microsoft.com/office/drawing/2014/main" val="20689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試薬名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メーカー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型番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値段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/>
                        <a:t>発注単位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消費ペース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/>
                        <a:t>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0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2222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34500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7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300ml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6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FF0000"/>
                          </a:solidFill>
                        </a:rPr>
                        <a:t>hogehogeohhogehogeo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>
                          <a:solidFill>
                            <a:srgbClr val="FF0000"/>
                          </a:solidFill>
                        </a:rPr>
                        <a:t>hogehoge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4455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222mm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5000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2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3400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4500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6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hogehoge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3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7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8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5070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31C34C-CF2B-AC4B-AA5E-47E7701D69F9}"/>
              </a:ext>
            </a:extLst>
          </p:cNvPr>
          <p:cNvSpPr/>
          <p:nvPr/>
        </p:nvSpPr>
        <p:spPr>
          <a:xfrm>
            <a:off x="126706" y="4559433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発注履歴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802A3F8-7E76-5943-B2FE-E57ADE2C5883}"/>
              </a:ext>
            </a:extLst>
          </p:cNvPr>
          <p:cNvSpPr/>
          <p:nvPr/>
        </p:nvSpPr>
        <p:spPr>
          <a:xfrm>
            <a:off x="126706" y="5448670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通知設定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526CCC-6E6E-8D40-B29F-102F7F5FD8D0}"/>
              </a:ext>
            </a:extLst>
          </p:cNvPr>
          <p:cNvSpPr/>
          <p:nvPr/>
        </p:nvSpPr>
        <p:spPr>
          <a:xfrm>
            <a:off x="5917749" y="4196969"/>
            <a:ext cx="2901398" cy="159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型番検索</a:t>
            </a:r>
            <a:endParaRPr lang="en-US" altLang="ja-JP" dirty="0"/>
          </a:p>
          <a:p>
            <a:pPr algn="ctr"/>
            <a:r>
              <a:rPr kumimoji="1" lang="ja-JP" altLang="en-US"/>
              <a:t>色タグ付け</a:t>
            </a:r>
            <a:endParaRPr kumimoji="1" lang="en-US" altLang="ja-JP" dirty="0"/>
          </a:p>
          <a:p>
            <a:pPr algn="ctr"/>
            <a:r>
              <a:rPr kumimoji="1" lang="ja-JP" altLang="en-US"/>
              <a:t>タグにメモ付</a:t>
            </a:r>
            <a:endParaRPr kumimoji="1" lang="en-US" altLang="ja-JP" dirty="0"/>
          </a:p>
          <a:p>
            <a:pPr algn="ctr"/>
            <a:r>
              <a:rPr kumimoji="1" lang="ja-JP" altLang="en-US"/>
              <a:t>在庫</a:t>
            </a:r>
            <a:r>
              <a:rPr kumimoji="1" lang="en-US" altLang="ja-JP" dirty="0"/>
              <a:t>(</a:t>
            </a:r>
            <a:r>
              <a:rPr kumimoji="1" lang="ja-JP" altLang="en-US"/>
              <a:t>搬入予定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4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85E0EB-F637-0641-BBF3-B1ED216CD5CF}"/>
              </a:ext>
            </a:extLst>
          </p:cNvPr>
          <p:cNvSpPr/>
          <p:nvPr/>
        </p:nvSpPr>
        <p:spPr>
          <a:xfrm>
            <a:off x="126707" y="1155598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消費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AB7D65-7713-1E4F-B9F4-03FA7C628B48}"/>
              </a:ext>
            </a:extLst>
          </p:cNvPr>
          <p:cNvSpPr/>
          <p:nvPr/>
        </p:nvSpPr>
        <p:spPr>
          <a:xfrm>
            <a:off x="126707" y="2069997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発注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AE26A4-A1C5-7543-8369-97B2479679EB}"/>
              </a:ext>
            </a:extLst>
          </p:cNvPr>
          <p:cNvSpPr/>
          <p:nvPr/>
        </p:nvSpPr>
        <p:spPr>
          <a:xfrm>
            <a:off x="126707" y="2984396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試薬一覧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6AB36F-6FEB-274F-89A7-95F1D62712CB}"/>
              </a:ext>
            </a:extLst>
          </p:cNvPr>
          <p:cNvSpPr/>
          <p:nvPr/>
        </p:nvSpPr>
        <p:spPr>
          <a:xfrm>
            <a:off x="1700325" y="159488"/>
            <a:ext cx="9857266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試薬管理</a:t>
            </a:r>
            <a:r>
              <a:rPr kumimoji="1" lang="en-US" altLang="ja-JP" dirty="0"/>
              <a:t>APP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31C34C-CF2B-AC4B-AA5E-47E7701D69F9}"/>
              </a:ext>
            </a:extLst>
          </p:cNvPr>
          <p:cNvSpPr/>
          <p:nvPr/>
        </p:nvSpPr>
        <p:spPr>
          <a:xfrm>
            <a:off x="126707" y="4655686"/>
            <a:ext cx="1478809" cy="691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発注履歴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58D65B-5AE2-C346-BD35-001F83E77C6D}"/>
              </a:ext>
            </a:extLst>
          </p:cNvPr>
          <p:cNvSpPr/>
          <p:nvPr/>
        </p:nvSpPr>
        <p:spPr>
          <a:xfrm>
            <a:off x="126707" y="3874731"/>
            <a:ext cx="1478809" cy="629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実験予算</a:t>
            </a:r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3434B85-6223-8949-95CC-1A507919E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08963"/>
              </p:ext>
            </p:extLst>
          </p:nvPr>
        </p:nvGraphicFramePr>
        <p:xfrm>
          <a:off x="2031999" y="3275771"/>
          <a:ext cx="95255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18">
                  <a:extLst>
                    <a:ext uri="{9D8B030D-6E8A-4147-A177-3AD203B41FA5}">
                      <a16:colId xmlns:a16="http://schemas.microsoft.com/office/drawing/2014/main" val="1445310392"/>
                    </a:ext>
                  </a:extLst>
                </a:gridCol>
                <a:gridCol w="1905118">
                  <a:extLst>
                    <a:ext uri="{9D8B030D-6E8A-4147-A177-3AD203B41FA5}">
                      <a16:colId xmlns:a16="http://schemas.microsoft.com/office/drawing/2014/main" val="736235273"/>
                    </a:ext>
                  </a:extLst>
                </a:gridCol>
                <a:gridCol w="1905118">
                  <a:extLst>
                    <a:ext uri="{9D8B030D-6E8A-4147-A177-3AD203B41FA5}">
                      <a16:colId xmlns:a16="http://schemas.microsoft.com/office/drawing/2014/main" val="2256471911"/>
                    </a:ext>
                  </a:extLst>
                </a:gridCol>
                <a:gridCol w="1905118">
                  <a:extLst>
                    <a:ext uri="{9D8B030D-6E8A-4147-A177-3AD203B41FA5}">
                      <a16:colId xmlns:a16="http://schemas.microsoft.com/office/drawing/2014/main" val="1062988235"/>
                    </a:ext>
                  </a:extLst>
                </a:gridCol>
                <a:gridCol w="1905118">
                  <a:extLst>
                    <a:ext uri="{9D8B030D-6E8A-4147-A177-3AD203B41FA5}">
                      <a16:colId xmlns:a16="http://schemas.microsoft.com/office/drawing/2014/main" val="359298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試薬名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内容量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使用量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実質金額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9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4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5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687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EF0151-100A-EB4E-8D09-8F8456FF3468}"/>
              </a:ext>
            </a:extLst>
          </p:cNvPr>
          <p:cNvSpPr/>
          <p:nvPr/>
        </p:nvSpPr>
        <p:spPr>
          <a:xfrm>
            <a:off x="2031999" y="1501156"/>
            <a:ext cx="2010612" cy="4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試薬名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BD2EE5-7E3B-7840-BBBC-CE337B8BBDBE}"/>
              </a:ext>
            </a:extLst>
          </p:cNvPr>
          <p:cNvSpPr/>
          <p:nvPr/>
        </p:nvSpPr>
        <p:spPr>
          <a:xfrm>
            <a:off x="4085388" y="1501156"/>
            <a:ext cx="2010612" cy="4513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内容量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EE5567F-79E3-AE42-B89A-533D7CE0CADB}"/>
              </a:ext>
            </a:extLst>
          </p:cNvPr>
          <p:cNvSpPr/>
          <p:nvPr/>
        </p:nvSpPr>
        <p:spPr>
          <a:xfrm>
            <a:off x="6235030" y="1501156"/>
            <a:ext cx="2010612" cy="4513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単価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263BB5-D21E-3742-A291-9A5CF21200EF}"/>
              </a:ext>
            </a:extLst>
          </p:cNvPr>
          <p:cNvSpPr/>
          <p:nvPr/>
        </p:nvSpPr>
        <p:spPr>
          <a:xfrm>
            <a:off x="2031999" y="2069997"/>
            <a:ext cx="2010612" cy="4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使用量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A54BD60-514F-A441-A3EF-84A29AEE041E}"/>
              </a:ext>
            </a:extLst>
          </p:cNvPr>
          <p:cNvSpPr/>
          <p:nvPr/>
        </p:nvSpPr>
        <p:spPr>
          <a:xfrm>
            <a:off x="4114800" y="2057693"/>
            <a:ext cx="4130841" cy="4513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実質金額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5081AA7-6046-7543-BC91-D6DD8D9597C1}"/>
              </a:ext>
            </a:extLst>
          </p:cNvPr>
          <p:cNvSpPr/>
          <p:nvPr/>
        </p:nvSpPr>
        <p:spPr>
          <a:xfrm>
            <a:off x="2031999" y="2666868"/>
            <a:ext cx="2010612" cy="43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7D8FFCA0-92F0-9B4A-873E-67650515DFDD}"/>
              </a:ext>
            </a:extLst>
          </p:cNvPr>
          <p:cNvSpPr/>
          <p:nvPr/>
        </p:nvSpPr>
        <p:spPr>
          <a:xfrm>
            <a:off x="2031999" y="6041267"/>
            <a:ext cx="2010612" cy="43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3805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231</Words>
  <Application>Microsoft Macintosh PowerPoint</Application>
  <PresentationFormat>ワイド画面</PresentationFormat>
  <Paragraphs>120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⽥村 崚</dc:creator>
  <cp:lastModifiedBy>⽥村 崚</cp:lastModifiedBy>
  <cp:revision>11</cp:revision>
  <dcterms:created xsi:type="dcterms:W3CDTF">2019-05-20T12:32:05Z</dcterms:created>
  <dcterms:modified xsi:type="dcterms:W3CDTF">2019-05-20T14:56:37Z</dcterms:modified>
</cp:coreProperties>
</file>