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61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67A3F56-165E-4A4D-B01A-CFF9FDC1E4CD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8164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171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2075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1392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6817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9936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1882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3285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4959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2875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6091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27580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5761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01746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3995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5913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9408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A3F56-165E-4A4D-B01A-CFF9FDC1E4CD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4393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5E81185F-C7B3-FCD4-FBDD-D806288A2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hu-HU">
                <a:solidFill>
                  <a:srgbClr val="FFFFFF"/>
                </a:solidFill>
              </a:rPr>
              <a:t>vIDEOKÁRTYÁK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FEE2209-E8C5-B678-FFDD-312C01562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hu-HU">
                <a:solidFill>
                  <a:schemeClr val="bg2"/>
                </a:solidFill>
              </a:rPr>
              <a:t>Készítette: Murzsa Attila,Fazekas kristóf,kis bendegúz, horváth ákos , Salih Abdullah</a:t>
            </a:r>
          </a:p>
        </p:txBody>
      </p:sp>
    </p:spTree>
    <p:extLst>
      <p:ext uri="{BB962C8B-B14F-4D97-AF65-F5344CB8AC3E}">
        <p14:creationId xmlns:p14="http://schemas.microsoft.com/office/powerpoint/2010/main" val="1866082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51F9572-54D5-457A-BA34-C395A478A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C47D2EE3-C191-49DE-B600-02C0905E4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0D562F95-99C1-44F5-A9D2-96096AE5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1860A8EA-8101-74C0-F6F2-D17BA89A7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hu-HU"/>
              <a:t>1 lépésben </a:t>
            </a:r>
          </a:p>
        </p:txBody>
      </p:sp>
      <p:pic>
        <p:nvPicPr>
          <p:cNvPr id="5" name="Picture 4" descr="Emberi agy szkennelt képe idegklinikán">
            <a:extLst>
              <a:ext uri="{FF2B5EF4-FFF2-40B4-BE49-F238E27FC236}">
                <a16:creationId xmlns:a16="http://schemas.microsoft.com/office/drawing/2014/main" id="{98FF51AD-C33B-C9D9-EF41-7D9D22F533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72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6A80B50-DCB4-4775-9C8E-7AF0F5680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B6B07F-8DDD-4497-9D08-B1FED4942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34962D6-F3CD-4DC5-BF49-D6912045E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D73EE8F-606B-44B2-B0D8-4E760E239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B572A3-4B3D-42D3-8A1E-099D9711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C23D0852-9666-424F-92B1-06969E048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4EB5FCA-E3DF-400A-B2DF-3D4A8DE95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CE8BF121-2A5E-4DF0-BF3D-418EBDB29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C74600D7-3557-47CD-B93A-945D150E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A958ADB2-4D3A-46BD-B22A-C4F4BA897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E9E49CE-2171-48FE-99CC-0680E5E1F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AE8DBF97-F3A6-4B11-A8B9-7130FEACC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37F19211-D5F9-4D42-BC7C-E300523B7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D8FA95C9-8B12-43AB-B57F-E217001D3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FFBCF82E-D8A3-4F77-B21F-AD33E804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9EAEC88E-CF2C-4FFF-BE1C-3ECDDF8AF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32BB7076-53D2-42EF-89F5-730F18CFE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64B50F9C-4972-4D3C-A93A-DD715BA40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B4E1A12C-F137-4ECB-8F56-2FA283321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82996E38-1E79-4C38-BB73-850C1F6BD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CE927FE3-1BE5-4D05-B8D7-88E07FF64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27B981F4-D791-404F-A6E1-83FAD753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C79724CA-F950-4F24-A2DF-A6C66C8F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B60F86CD-6B84-4A86-9A84-1253D5C63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6ADDC23E-DD84-4022-9E68-7E35C80E6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8FC3E1B2-C741-4242-8D3C-D98A8A213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3E10B4F-DACB-4777-BDEB-26A94121E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0F6D9197-EFD5-4945-BC96-A5EC6684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129E04CE-31E3-49FB-857A-6C0074B6C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DDF20A0-F5D5-4DF9-8859-9BAB9B07D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6EAE610D-D6A4-417B-8D1D-9F46CFD16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98EB1E73-7882-4002-970B-0EE5E9D0C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6789CED-4C51-4E7C-8352-5589F476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5EA3B6F1-F1AB-4125-B10A-A151640AA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10C1DAD7-FA62-4EA9-8B38-632D88F5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76C106C8-9A2B-4AAD-BCB6-C969DE07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0C85FDCD-71B0-4746-915A-FD6791AAB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AAA649C3-C2F8-4C07-81B6-7CD6A5043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204CA23C-3342-4E0B-8785-EDA0FDBEC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2983555D-7FC7-4A4C-93BC-C29EECEE8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3B6E164A-5B73-496F-83C1-4E257C56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F9EAAD5-930F-4895-869E-5DA5A5ED3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12B05A00-01DB-41D0-98C5-F93FC98C4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ACFCCFE5-2B6E-4EE2-8A0D-A18A3125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70562808-51A5-4773-93CC-8B4A4A36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EC56ED5F-316D-4A66-8F8F-72E26F50B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8C5B852E-E495-4C75-82DA-DD9426B2F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873B9CD9-5CB4-4A2A-87B8-503800220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693D1E94-8556-4B08-AFE0-A6045546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32312E8C-B6A4-4488-A1B8-6A7DECAF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CB36CE95-F25E-4549-9FD6-1B068418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452D834-CC93-48F0-9C24-A864E0A53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2F8089AF-DC55-4EB6-90DD-468D2F1D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00DD0A37-AD9B-4A38-B2A5-C41D2780D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C24501AA-7C2F-4076-AE7A-3BE446715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3CFAF8-7514-4B02-BDA7-466C77E5F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/>
              <a:t>Kiírja a </a:t>
            </a:r>
            <a:r>
              <a:rPr lang="hu-HU" err="1"/>
              <a:t>txt</a:t>
            </a:r>
            <a:r>
              <a:rPr lang="hu-HU"/>
              <a:t>-ben lévő videokártyák típusait és árait hány db ventilátor van benne ill. hány </a:t>
            </a:r>
            <a:r>
              <a:rPr lang="hu-HU" err="1"/>
              <a:t>gbt</a:t>
            </a:r>
            <a:r>
              <a:rPr lang="hu-HU"/>
              <a:t> 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160999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75CFED0E-B2B0-9B6F-8B18-038E9A58E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hu-HU" sz="4000"/>
              <a:t>Következő lépés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39B364-0F0B-00BA-C250-D4F278A36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1800"/>
              <a:t>Kiírja a videokártyák darabszámát.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75777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13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4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2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4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68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CE52DC0-8735-E190-0FF2-4F5BECA6E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3. Lépés</a:t>
            </a:r>
          </a:p>
        </p:txBody>
      </p:sp>
      <p:sp>
        <p:nvSpPr>
          <p:cNvPr id="11" name="Tartalom helye 10">
            <a:extLst>
              <a:ext uri="{FF2B5EF4-FFF2-40B4-BE49-F238E27FC236}">
                <a16:creationId xmlns:a16="http://schemas.microsoft.com/office/drawing/2014/main" id="{1DD2E755-D4FD-0F8B-8AA8-8E4C03BA3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631" y="1122363"/>
            <a:ext cx="2816368" cy="42878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tx2"/>
                </a:solidFill>
              </a:rPr>
              <a:t>Ki irja a top 5  legdrágább videokártya nevét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3044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7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8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1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6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8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95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6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9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4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6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50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B64CAD4-03CB-73E8-FCE8-D2E7C923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4. Lépés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A01ADF2E-1471-120D-4D83-55358BBAB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631" y="1122363"/>
            <a:ext cx="2816368" cy="42878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tx2"/>
                </a:solidFill>
              </a:rPr>
              <a:t>Kiírja a legdrágább videokártya nevét</a:t>
            </a:r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2149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0AAA96A4-02DB-D64D-3834-2BEFB060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Köszönjük a figyelmet</a:t>
            </a:r>
          </a:p>
        </p:txBody>
      </p:sp>
    </p:spTree>
    <p:extLst>
      <p:ext uri="{BB962C8B-B14F-4D97-AF65-F5344CB8AC3E}">
        <p14:creationId xmlns:p14="http://schemas.microsoft.com/office/powerpoint/2010/main" val="440960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54</TotalTime>
  <Words>65</Words>
  <Application>Microsoft Office PowerPoint</Application>
  <PresentationFormat>Szélesvásznú</PresentationFormat>
  <Paragraphs>11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Tw Cen MT</vt:lpstr>
      <vt:lpstr>Áramkör</vt:lpstr>
      <vt:lpstr>vIDEOKÁRTYÁK</vt:lpstr>
      <vt:lpstr>1 lépésben </vt:lpstr>
      <vt:lpstr>Következő lépés</vt:lpstr>
      <vt:lpstr>3. Lépés</vt:lpstr>
      <vt:lpstr>4. Lépés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Motorok</dc:title>
  <dc:creator>Norbijolo Y</dc:creator>
  <cp:lastModifiedBy>Raul Csonka</cp:lastModifiedBy>
  <cp:revision>4</cp:revision>
  <dcterms:created xsi:type="dcterms:W3CDTF">2023-05-15T20:18:14Z</dcterms:created>
  <dcterms:modified xsi:type="dcterms:W3CDTF">2023-05-18T18:12:49Z</dcterms:modified>
</cp:coreProperties>
</file>