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9EE8-D63D-49F7-BD22-C37EECC07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D07CF8D0-AF30-4257-8E36-41ADDB07FF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C7309A25-31FE-4B58-87D3-4A19611D6E1B}"/>
              </a:ext>
            </a:extLst>
          </p:cNvPr>
          <p:cNvSpPr>
            <a:spLocks noGrp="1"/>
          </p:cNvSpPr>
          <p:nvPr>
            <p:ph type="dt" sz="half" idx="10"/>
          </p:nvPr>
        </p:nvSpPr>
        <p:spPr/>
        <p:txBody>
          <a:bodyPr/>
          <a:lstStyle/>
          <a:p>
            <a:fld id="{1777CF02-6A10-4E20-B5EE-D357C1013CF8}" type="datetimeFigureOut">
              <a:rPr lang="en-NZ" smtClean="0"/>
              <a:t>1/05/2020</a:t>
            </a:fld>
            <a:endParaRPr lang="en-NZ"/>
          </a:p>
        </p:txBody>
      </p:sp>
      <p:sp>
        <p:nvSpPr>
          <p:cNvPr id="5" name="Footer Placeholder 4">
            <a:extLst>
              <a:ext uri="{FF2B5EF4-FFF2-40B4-BE49-F238E27FC236}">
                <a16:creationId xmlns:a16="http://schemas.microsoft.com/office/drawing/2014/main" id="{AF9BC529-A36F-4641-A5B0-5EF0424A48F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80BB0F9-16B4-4789-B797-3D5725DFB1E0}"/>
              </a:ext>
            </a:extLst>
          </p:cNvPr>
          <p:cNvSpPr>
            <a:spLocks noGrp="1"/>
          </p:cNvSpPr>
          <p:nvPr>
            <p:ph type="sldNum" sz="quarter" idx="12"/>
          </p:nvPr>
        </p:nvSpPr>
        <p:spPr/>
        <p:txBody>
          <a:bodyPr/>
          <a:lstStyle/>
          <a:p>
            <a:fld id="{265E4D4A-92F6-4B5D-A632-B1B760E4CC3B}" type="slidenum">
              <a:rPr lang="en-NZ" smtClean="0"/>
              <a:t>‹#›</a:t>
            </a:fld>
            <a:endParaRPr lang="en-NZ"/>
          </a:p>
        </p:txBody>
      </p:sp>
    </p:spTree>
    <p:extLst>
      <p:ext uri="{BB962C8B-B14F-4D97-AF65-F5344CB8AC3E}">
        <p14:creationId xmlns:p14="http://schemas.microsoft.com/office/powerpoint/2010/main" val="216183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6074-730A-4F04-B614-EFF280081D61}"/>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523098EF-540B-4B6E-AEE8-AA0633893D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0F9CEE9-D0B8-4DBB-BA04-0BA4599FD252}"/>
              </a:ext>
            </a:extLst>
          </p:cNvPr>
          <p:cNvSpPr>
            <a:spLocks noGrp="1"/>
          </p:cNvSpPr>
          <p:nvPr>
            <p:ph type="dt" sz="half" idx="10"/>
          </p:nvPr>
        </p:nvSpPr>
        <p:spPr/>
        <p:txBody>
          <a:bodyPr/>
          <a:lstStyle/>
          <a:p>
            <a:fld id="{1777CF02-6A10-4E20-B5EE-D357C1013CF8}" type="datetimeFigureOut">
              <a:rPr lang="en-NZ" smtClean="0"/>
              <a:t>1/05/2020</a:t>
            </a:fld>
            <a:endParaRPr lang="en-NZ"/>
          </a:p>
        </p:txBody>
      </p:sp>
      <p:sp>
        <p:nvSpPr>
          <p:cNvPr id="5" name="Footer Placeholder 4">
            <a:extLst>
              <a:ext uri="{FF2B5EF4-FFF2-40B4-BE49-F238E27FC236}">
                <a16:creationId xmlns:a16="http://schemas.microsoft.com/office/drawing/2014/main" id="{A13DB22F-580A-4627-A053-4C7227FE9EC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50A4826-BCDC-4521-B787-CE2BDF470DA5}"/>
              </a:ext>
            </a:extLst>
          </p:cNvPr>
          <p:cNvSpPr>
            <a:spLocks noGrp="1"/>
          </p:cNvSpPr>
          <p:nvPr>
            <p:ph type="sldNum" sz="quarter" idx="12"/>
          </p:nvPr>
        </p:nvSpPr>
        <p:spPr/>
        <p:txBody>
          <a:bodyPr/>
          <a:lstStyle/>
          <a:p>
            <a:fld id="{265E4D4A-92F6-4B5D-A632-B1B760E4CC3B}" type="slidenum">
              <a:rPr lang="en-NZ" smtClean="0"/>
              <a:t>‹#›</a:t>
            </a:fld>
            <a:endParaRPr lang="en-NZ"/>
          </a:p>
        </p:txBody>
      </p:sp>
    </p:spTree>
    <p:extLst>
      <p:ext uri="{BB962C8B-B14F-4D97-AF65-F5344CB8AC3E}">
        <p14:creationId xmlns:p14="http://schemas.microsoft.com/office/powerpoint/2010/main" val="151823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BF8244-B535-415F-B6B7-96477D2AA8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21AF36ED-E317-4B70-96A0-09BF5DFBEC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067D3F5-307F-4AD3-82B2-38AC6499F7F0}"/>
              </a:ext>
            </a:extLst>
          </p:cNvPr>
          <p:cNvSpPr>
            <a:spLocks noGrp="1"/>
          </p:cNvSpPr>
          <p:nvPr>
            <p:ph type="dt" sz="half" idx="10"/>
          </p:nvPr>
        </p:nvSpPr>
        <p:spPr/>
        <p:txBody>
          <a:bodyPr/>
          <a:lstStyle/>
          <a:p>
            <a:fld id="{1777CF02-6A10-4E20-B5EE-D357C1013CF8}" type="datetimeFigureOut">
              <a:rPr lang="en-NZ" smtClean="0"/>
              <a:t>1/05/2020</a:t>
            </a:fld>
            <a:endParaRPr lang="en-NZ"/>
          </a:p>
        </p:txBody>
      </p:sp>
      <p:sp>
        <p:nvSpPr>
          <p:cNvPr id="5" name="Footer Placeholder 4">
            <a:extLst>
              <a:ext uri="{FF2B5EF4-FFF2-40B4-BE49-F238E27FC236}">
                <a16:creationId xmlns:a16="http://schemas.microsoft.com/office/drawing/2014/main" id="{9EC6DECF-A156-4E73-816A-BD545EB310C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CE32A1C-ACE4-46B6-812D-61A33958CAAE}"/>
              </a:ext>
            </a:extLst>
          </p:cNvPr>
          <p:cNvSpPr>
            <a:spLocks noGrp="1"/>
          </p:cNvSpPr>
          <p:nvPr>
            <p:ph type="sldNum" sz="quarter" idx="12"/>
          </p:nvPr>
        </p:nvSpPr>
        <p:spPr/>
        <p:txBody>
          <a:bodyPr/>
          <a:lstStyle/>
          <a:p>
            <a:fld id="{265E4D4A-92F6-4B5D-A632-B1B760E4CC3B}" type="slidenum">
              <a:rPr lang="en-NZ" smtClean="0"/>
              <a:t>‹#›</a:t>
            </a:fld>
            <a:endParaRPr lang="en-NZ"/>
          </a:p>
        </p:txBody>
      </p:sp>
    </p:spTree>
    <p:extLst>
      <p:ext uri="{BB962C8B-B14F-4D97-AF65-F5344CB8AC3E}">
        <p14:creationId xmlns:p14="http://schemas.microsoft.com/office/powerpoint/2010/main" val="80716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B077-55B7-4511-9BCC-69ED435D181C}"/>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E4159BA6-2ADF-496B-9413-0703F31E85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3827D0C-64F8-4A91-BC8E-A14DA6AFC55C}"/>
              </a:ext>
            </a:extLst>
          </p:cNvPr>
          <p:cNvSpPr>
            <a:spLocks noGrp="1"/>
          </p:cNvSpPr>
          <p:nvPr>
            <p:ph type="dt" sz="half" idx="10"/>
          </p:nvPr>
        </p:nvSpPr>
        <p:spPr/>
        <p:txBody>
          <a:bodyPr/>
          <a:lstStyle/>
          <a:p>
            <a:fld id="{1777CF02-6A10-4E20-B5EE-D357C1013CF8}" type="datetimeFigureOut">
              <a:rPr lang="en-NZ" smtClean="0"/>
              <a:t>1/05/2020</a:t>
            </a:fld>
            <a:endParaRPr lang="en-NZ"/>
          </a:p>
        </p:txBody>
      </p:sp>
      <p:sp>
        <p:nvSpPr>
          <p:cNvPr id="5" name="Footer Placeholder 4">
            <a:extLst>
              <a:ext uri="{FF2B5EF4-FFF2-40B4-BE49-F238E27FC236}">
                <a16:creationId xmlns:a16="http://schemas.microsoft.com/office/drawing/2014/main" id="{94118763-8A72-4B38-BDF0-BECC9E030D7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542E1B6-939B-40DA-AC48-DB468583ED2E}"/>
              </a:ext>
            </a:extLst>
          </p:cNvPr>
          <p:cNvSpPr>
            <a:spLocks noGrp="1"/>
          </p:cNvSpPr>
          <p:nvPr>
            <p:ph type="sldNum" sz="quarter" idx="12"/>
          </p:nvPr>
        </p:nvSpPr>
        <p:spPr/>
        <p:txBody>
          <a:bodyPr/>
          <a:lstStyle/>
          <a:p>
            <a:fld id="{265E4D4A-92F6-4B5D-A632-B1B760E4CC3B}" type="slidenum">
              <a:rPr lang="en-NZ" smtClean="0"/>
              <a:t>‹#›</a:t>
            </a:fld>
            <a:endParaRPr lang="en-NZ"/>
          </a:p>
        </p:txBody>
      </p:sp>
    </p:spTree>
    <p:extLst>
      <p:ext uri="{BB962C8B-B14F-4D97-AF65-F5344CB8AC3E}">
        <p14:creationId xmlns:p14="http://schemas.microsoft.com/office/powerpoint/2010/main" val="214076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9766-FAA0-49AE-BE0B-C51EF033D9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174B8BEF-02F7-4894-9DCC-A7D6EC30B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768527-5062-4855-BF7C-540676008547}"/>
              </a:ext>
            </a:extLst>
          </p:cNvPr>
          <p:cNvSpPr>
            <a:spLocks noGrp="1"/>
          </p:cNvSpPr>
          <p:nvPr>
            <p:ph type="dt" sz="half" idx="10"/>
          </p:nvPr>
        </p:nvSpPr>
        <p:spPr/>
        <p:txBody>
          <a:bodyPr/>
          <a:lstStyle/>
          <a:p>
            <a:fld id="{1777CF02-6A10-4E20-B5EE-D357C1013CF8}" type="datetimeFigureOut">
              <a:rPr lang="en-NZ" smtClean="0"/>
              <a:t>1/05/2020</a:t>
            </a:fld>
            <a:endParaRPr lang="en-NZ"/>
          </a:p>
        </p:txBody>
      </p:sp>
      <p:sp>
        <p:nvSpPr>
          <p:cNvPr id="5" name="Footer Placeholder 4">
            <a:extLst>
              <a:ext uri="{FF2B5EF4-FFF2-40B4-BE49-F238E27FC236}">
                <a16:creationId xmlns:a16="http://schemas.microsoft.com/office/drawing/2014/main" id="{31BB78AD-F729-48F8-816F-8F569D1A1B7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A9733D7-F050-4793-95E2-E8AB003495C2}"/>
              </a:ext>
            </a:extLst>
          </p:cNvPr>
          <p:cNvSpPr>
            <a:spLocks noGrp="1"/>
          </p:cNvSpPr>
          <p:nvPr>
            <p:ph type="sldNum" sz="quarter" idx="12"/>
          </p:nvPr>
        </p:nvSpPr>
        <p:spPr/>
        <p:txBody>
          <a:bodyPr/>
          <a:lstStyle/>
          <a:p>
            <a:fld id="{265E4D4A-92F6-4B5D-A632-B1B760E4CC3B}" type="slidenum">
              <a:rPr lang="en-NZ" smtClean="0"/>
              <a:t>‹#›</a:t>
            </a:fld>
            <a:endParaRPr lang="en-NZ"/>
          </a:p>
        </p:txBody>
      </p:sp>
    </p:spTree>
    <p:extLst>
      <p:ext uri="{BB962C8B-B14F-4D97-AF65-F5344CB8AC3E}">
        <p14:creationId xmlns:p14="http://schemas.microsoft.com/office/powerpoint/2010/main" val="192495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AFB8E-F7BB-4C8F-B9DB-FC961CD6714E}"/>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760A8DCF-6B27-41D6-9818-09282D367E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F078A0D6-A0D7-4373-96CF-D66AB2345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144B7A4F-E184-4CDE-BFED-B72C7DF7CA41}"/>
              </a:ext>
            </a:extLst>
          </p:cNvPr>
          <p:cNvSpPr>
            <a:spLocks noGrp="1"/>
          </p:cNvSpPr>
          <p:nvPr>
            <p:ph type="dt" sz="half" idx="10"/>
          </p:nvPr>
        </p:nvSpPr>
        <p:spPr/>
        <p:txBody>
          <a:bodyPr/>
          <a:lstStyle/>
          <a:p>
            <a:fld id="{1777CF02-6A10-4E20-B5EE-D357C1013CF8}" type="datetimeFigureOut">
              <a:rPr lang="en-NZ" smtClean="0"/>
              <a:t>1/05/2020</a:t>
            </a:fld>
            <a:endParaRPr lang="en-NZ"/>
          </a:p>
        </p:txBody>
      </p:sp>
      <p:sp>
        <p:nvSpPr>
          <p:cNvPr id="6" name="Footer Placeholder 5">
            <a:extLst>
              <a:ext uri="{FF2B5EF4-FFF2-40B4-BE49-F238E27FC236}">
                <a16:creationId xmlns:a16="http://schemas.microsoft.com/office/drawing/2014/main" id="{8FE87C2C-8B67-4D90-916A-C738CA1F4BFA}"/>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A29E1F36-51A9-4635-B7C5-45E36234402B}"/>
              </a:ext>
            </a:extLst>
          </p:cNvPr>
          <p:cNvSpPr>
            <a:spLocks noGrp="1"/>
          </p:cNvSpPr>
          <p:nvPr>
            <p:ph type="sldNum" sz="quarter" idx="12"/>
          </p:nvPr>
        </p:nvSpPr>
        <p:spPr/>
        <p:txBody>
          <a:bodyPr/>
          <a:lstStyle/>
          <a:p>
            <a:fld id="{265E4D4A-92F6-4B5D-A632-B1B760E4CC3B}" type="slidenum">
              <a:rPr lang="en-NZ" smtClean="0"/>
              <a:t>‹#›</a:t>
            </a:fld>
            <a:endParaRPr lang="en-NZ"/>
          </a:p>
        </p:txBody>
      </p:sp>
    </p:spTree>
    <p:extLst>
      <p:ext uri="{BB962C8B-B14F-4D97-AF65-F5344CB8AC3E}">
        <p14:creationId xmlns:p14="http://schemas.microsoft.com/office/powerpoint/2010/main" val="380675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9DF7-8BF6-4A2E-835C-54840F5AE1A7}"/>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51FE1D03-23C7-4738-BE4B-62C5B8E371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F861BC-37BF-41DD-B290-8D0AC76F00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7299FEB7-7B5D-4463-A51C-71EB2521CB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8BC5BB-9527-4604-96F3-63E68AAF7D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0E78FBCF-997F-435E-974B-B9A350E9EC98}"/>
              </a:ext>
            </a:extLst>
          </p:cNvPr>
          <p:cNvSpPr>
            <a:spLocks noGrp="1"/>
          </p:cNvSpPr>
          <p:nvPr>
            <p:ph type="dt" sz="half" idx="10"/>
          </p:nvPr>
        </p:nvSpPr>
        <p:spPr/>
        <p:txBody>
          <a:bodyPr/>
          <a:lstStyle/>
          <a:p>
            <a:fld id="{1777CF02-6A10-4E20-B5EE-D357C1013CF8}" type="datetimeFigureOut">
              <a:rPr lang="en-NZ" smtClean="0"/>
              <a:t>1/05/2020</a:t>
            </a:fld>
            <a:endParaRPr lang="en-NZ"/>
          </a:p>
        </p:txBody>
      </p:sp>
      <p:sp>
        <p:nvSpPr>
          <p:cNvPr id="8" name="Footer Placeholder 7">
            <a:extLst>
              <a:ext uri="{FF2B5EF4-FFF2-40B4-BE49-F238E27FC236}">
                <a16:creationId xmlns:a16="http://schemas.microsoft.com/office/drawing/2014/main" id="{36683149-AD37-4839-950F-9EC25DCE5BD1}"/>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8FCEA1E6-C1CA-42FB-833B-6285B5A2359D}"/>
              </a:ext>
            </a:extLst>
          </p:cNvPr>
          <p:cNvSpPr>
            <a:spLocks noGrp="1"/>
          </p:cNvSpPr>
          <p:nvPr>
            <p:ph type="sldNum" sz="quarter" idx="12"/>
          </p:nvPr>
        </p:nvSpPr>
        <p:spPr/>
        <p:txBody>
          <a:bodyPr/>
          <a:lstStyle/>
          <a:p>
            <a:fld id="{265E4D4A-92F6-4B5D-A632-B1B760E4CC3B}" type="slidenum">
              <a:rPr lang="en-NZ" smtClean="0"/>
              <a:t>‹#›</a:t>
            </a:fld>
            <a:endParaRPr lang="en-NZ"/>
          </a:p>
        </p:txBody>
      </p:sp>
    </p:spTree>
    <p:extLst>
      <p:ext uri="{BB962C8B-B14F-4D97-AF65-F5344CB8AC3E}">
        <p14:creationId xmlns:p14="http://schemas.microsoft.com/office/powerpoint/2010/main" val="566099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ED1F-5579-46C8-B8F8-9C32E3697178}"/>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F9239E66-AAFA-40DD-A2E2-D23B9C0EA471}"/>
              </a:ext>
            </a:extLst>
          </p:cNvPr>
          <p:cNvSpPr>
            <a:spLocks noGrp="1"/>
          </p:cNvSpPr>
          <p:nvPr>
            <p:ph type="dt" sz="half" idx="10"/>
          </p:nvPr>
        </p:nvSpPr>
        <p:spPr/>
        <p:txBody>
          <a:bodyPr/>
          <a:lstStyle/>
          <a:p>
            <a:fld id="{1777CF02-6A10-4E20-B5EE-D357C1013CF8}" type="datetimeFigureOut">
              <a:rPr lang="en-NZ" smtClean="0"/>
              <a:t>1/05/2020</a:t>
            </a:fld>
            <a:endParaRPr lang="en-NZ"/>
          </a:p>
        </p:txBody>
      </p:sp>
      <p:sp>
        <p:nvSpPr>
          <p:cNvPr id="4" name="Footer Placeholder 3">
            <a:extLst>
              <a:ext uri="{FF2B5EF4-FFF2-40B4-BE49-F238E27FC236}">
                <a16:creationId xmlns:a16="http://schemas.microsoft.com/office/drawing/2014/main" id="{D184693C-C32A-40E8-82EA-52AA85C4356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AB394D9E-7EAF-4949-BE7E-20860CD08F54}"/>
              </a:ext>
            </a:extLst>
          </p:cNvPr>
          <p:cNvSpPr>
            <a:spLocks noGrp="1"/>
          </p:cNvSpPr>
          <p:nvPr>
            <p:ph type="sldNum" sz="quarter" idx="12"/>
          </p:nvPr>
        </p:nvSpPr>
        <p:spPr/>
        <p:txBody>
          <a:bodyPr/>
          <a:lstStyle/>
          <a:p>
            <a:fld id="{265E4D4A-92F6-4B5D-A632-B1B760E4CC3B}" type="slidenum">
              <a:rPr lang="en-NZ" smtClean="0"/>
              <a:t>‹#›</a:t>
            </a:fld>
            <a:endParaRPr lang="en-NZ"/>
          </a:p>
        </p:txBody>
      </p:sp>
    </p:spTree>
    <p:extLst>
      <p:ext uri="{BB962C8B-B14F-4D97-AF65-F5344CB8AC3E}">
        <p14:creationId xmlns:p14="http://schemas.microsoft.com/office/powerpoint/2010/main" val="1825577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AC90D9-2EFE-40A6-AF37-36BD591C8579}"/>
              </a:ext>
            </a:extLst>
          </p:cNvPr>
          <p:cNvSpPr>
            <a:spLocks noGrp="1"/>
          </p:cNvSpPr>
          <p:nvPr>
            <p:ph type="dt" sz="half" idx="10"/>
          </p:nvPr>
        </p:nvSpPr>
        <p:spPr/>
        <p:txBody>
          <a:bodyPr/>
          <a:lstStyle/>
          <a:p>
            <a:fld id="{1777CF02-6A10-4E20-B5EE-D357C1013CF8}" type="datetimeFigureOut">
              <a:rPr lang="en-NZ" smtClean="0"/>
              <a:t>1/05/2020</a:t>
            </a:fld>
            <a:endParaRPr lang="en-NZ"/>
          </a:p>
        </p:txBody>
      </p:sp>
      <p:sp>
        <p:nvSpPr>
          <p:cNvPr id="3" name="Footer Placeholder 2">
            <a:extLst>
              <a:ext uri="{FF2B5EF4-FFF2-40B4-BE49-F238E27FC236}">
                <a16:creationId xmlns:a16="http://schemas.microsoft.com/office/drawing/2014/main" id="{B954BAF1-F4AC-432B-AFE9-85095C17D59A}"/>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C084D853-82AD-4BFE-AB5F-BA8C5070F982}"/>
              </a:ext>
            </a:extLst>
          </p:cNvPr>
          <p:cNvSpPr>
            <a:spLocks noGrp="1"/>
          </p:cNvSpPr>
          <p:nvPr>
            <p:ph type="sldNum" sz="quarter" idx="12"/>
          </p:nvPr>
        </p:nvSpPr>
        <p:spPr/>
        <p:txBody>
          <a:bodyPr/>
          <a:lstStyle/>
          <a:p>
            <a:fld id="{265E4D4A-92F6-4B5D-A632-B1B760E4CC3B}" type="slidenum">
              <a:rPr lang="en-NZ" smtClean="0"/>
              <a:t>‹#›</a:t>
            </a:fld>
            <a:endParaRPr lang="en-NZ"/>
          </a:p>
        </p:txBody>
      </p:sp>
    </p:spTree>
    <p:extLst>
      <p:ext uri="{BB962C8B-B14F-4D97-AF65-F5344CB8AC3E}">
        <p14:creationId xmlns:p14="http://schemas.microsoft.com/office/powerpoint/2010/main" val="341431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61CD-5EE4-4F2C-91A6-C52C2811C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A7D3DB80-5713-4ABB-967A-10499CB34F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7FE6460D-6AE2-4C1A-A659-E120EF0BE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BACB7-E145-4557-B5E1-4B6213A8C790}"/>
              </a:ext>
            </a:extLst>
          </p:cNvPr>
          <p:cNvSpPr>
            <a:spLocks noGrp="1"/>
          </p:cNvSpPr>
          <p:nvPr>
            <p:ph type="dt" sz="half" idx="10"/>
          </p:nvPr>
        </p:nvSpPr>
        <p:spPr/>
        <p:txBody>
          <a:bodyPr/>
          <a:lstStyle/>
          <a:p>
            <a:fld id="{1777CF02-6A10-4E20-B5EE-D357C1013CF8}" type="datetimeFigureOut">
              <a:rPr lang="en-NZ" smtClean="0"/>
              <a:t>1/05/2020</a:t>
            </a:fld>
            <a:endParaRPr lang="en-NZ"/>
          </a:p>
        </p:txBody>
      </p:sp>
      <p:sp>
        <p:nvSpPr>
          <p:cNvPr id="6" name="Footer Placeholder 5">
            <a:extLst>
              <a:ext uri="{FF2B5EF4-FFF2-40B4-BE49-F238E27FC236}">
                <a16:creationId xmlns:a16="http://schemas.microsoft.com/office/drawing/2014/main" id="{67BD1BBB-E24F-4890-8423-9691B8CA2D6D}"/>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790CA15-D96B-41A2-9625-3C5305946283}"/>
              </a:ext>
            </a:extLst>
          </p:cNvPr>
          <p:cNvSpPr>
            <a:spLocks noGrp="1"/>
          </p:cNvSpPr>
          <p:nvPr>
            <p:ph type="sldNum" sz="quarter" idx="12"/>
          </p:nvPr>
        </p:nvSpPr>
        <p:spPr/>
        <p:txBody>
          <a:bodyPr/>
          <a:lstStyle/>
          <a:p>
            <a:fld id="{265E4D4A-92F6-4B5D-A632-B1B760E4CC3B}" type="slidenum">
              <a:rPr lang="en-NZ" smtClean="0"/>
              <a:t>‹#›</a:t>
            </a:fld>
            <a:endParaRPr lang="en-NZ"/>
          </a:p>
        </p:txBody>
      </p:sp>
    </p:spTree>
    <p:extLst>
      <p:ext uri="{BB962C8B-B14F-4D97-AF65-F5344CB8AC3E}">
        <p14:creationId xmlns:p14="http://schemas.microsoft.com/office/powerpoint/2010/main" val="248810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293B-6F4D-4556-A3F0-241A2A72BD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32A9F0C5-AD99-49F3-B01C-357BCAAB2F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A59BF074-4096-4AEC-A1F6-B731CF450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24022E-3800-4C46-ABC1-895852648B3C}"/>
              </a:ext>
            </a:extLst>
          </p:cNvPr>
          <p:cNvSpPr>
            <a:spLocks noGrp="1"/>
          </p:cNvSpPr>
          <p:nvPr>
            <p:ph type="dt" sz="half" idx="10"/>
          </p:nvPr>
        </p:nvSpPr>
        <p:spPr/>
        <p:txBody>
          <a:bodyPr/>
          <a:lstStyle/>
          <a:p>
            <a:fld id="{1777CF02-6A10-4E20-B5EE-D357C1013CF8}" type="datetimeFigureOut">
              <a:rPr lang="en-NZ" smtClean="0"/>
              <a:t>1/05/2020</a:t>
            </a:fld>
            <a:endParaRPr lang="en-NZ"/>
          </a:p>
        </p:txBody>
      </p:sp>
      <p:sp>
        <p:nvSpPr>
          <p:cNvPr id="6" name="Footer Placeholder 5">
            <a:extLst>
              <a:ext uri="{FF2B5EF4-FFF2-40B4-BE49-F238E27FC236}">
                <a16:creationId xmlns:a16="http://schemas.microsoft.com/office/drawing/2014/main" id="{7331EFAA-FE70-4E72-AF1D-D8BE4F136B0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800174D-1ED9-4A50-A929-5C3066DD9FC6}"/>
              </a:ext>
            </a:extLst>
          </p:cNvPr>
          <p:cNvSpPr>
            <a:spLocks noGrp="1"/>
          </p:cNvSpPr>
          <p:nvPr>
            <p:ph type="sldNum" sz="quarter" idx="12"/>
          </p:nvPr>
        </p:nvSpPr>
        <p:spPr/>
        <p:txBody>
          <a:bodyPr/>
          <a:lstStyle/>
          <a:p>
            <a:fld id="{265E4D4A-92F6-4B5D-A632-B1B760E4CC3B}" type="slidenum">
              <a:rPr lang="en-NZ" smtClean="0"/>
              <a:t>‹#›</a:t>
            </a:fld>
            <a:endParaRPr lang="en-NZ"/>
          </a:p>
        </p:txBody>
      </p:sp>
    </p:spTree>
    <p:extLst>
      <p:ext uri="{BB962C8B-B14F-4D97-AF65-F5344CB8AC3E}">
        <p14:creationId xmlns:p14="http://schemas.microsoft.com/office/powerpoint/2010/main" val="270349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32A4B2-BF06-4ECD-BC4A-A5B6D33795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DB55E473-D0DB-441F-904D-68107D5DD2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E5B8CF7-63F9-4F9A-8282-0B4B5D284D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77CF02-6A10-4E20-B5EE-D357C1013CF8}" type="datetimeFigureOut">
              <a:rPr lang="en-NZ" smtClean="0"/>
              <a:t>1/05/2020</a:t>
            </a:fld>
            <a:endParaRPr lang="en-NZ"/>
          </a:p>
        </p:txBody>
      </p:sp>
      <p:sp>
        <p:nvSpPr>
          <p:cNvPr id="5" name="Footer Placeholder 4">
            <a:extLst>
              <a:ext uri="{FF2B5EF4-FFF2-40B4-BE49-F238E27FC236}">
                <a16:creationId xmlns:a16="http://schemas.microsoft.com/office/drawing/2014/main" id="{EDD27D9E-8F23-415F-BAC6-A8E17AB4F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375E8F03-CE71-461E-A1DC-A153943C59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E4D4A-92F6-4B5D-A632-B1B760E4CC3B}" type="slidenum">
              <a:rPr lang="en-NZ" smtClean="0"/>
              <a:t>‹#›</a:t>
            </a:fld>
            <a:endParaRPr lang="en-NZ"/>
          </a:p>
        </p:txBody>
      </p:sp>
    </p:spTree>
    <p:extLst>
      <p:ext uri="{BB962C8B-B14F-4D97-AF65-F5344CB8AC3E}">
        <p14:creationId xmlns:p14="http://schemas.microsoft.com/office/powerpoint/2010/main" val="4255648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CB8F71-51C8-4D89-ABC0-2BEDFC77154C}"/>
              </a:ext>
            </a:extLst>
          </p:cNvPr>
          <p:cNvSpPr/>
          <p:nvPr/>
        </p:nvSpPr>
        <p:spPr>
          <a:xfrm>
            <a:off x="6252840" y="-1074198"/>
            <a:ext cx="6096000" cy="11541621"/>
          </a:xfrm>
          <a:prstGeom prst="rect">
            <a:avLst/>
          </a:prstGeom>
        </p:spPr>
        <p:txBody>
          <a:bodyPr>
            <a:spAutoFit/>
          </a:bodyPr>
          <a:lstStyle/>
          <a:p>
            <a:pPr marL="285750" lvl="0" indent="-285750">
              <a:buFont typeface="Arial" panose="020B0604020202020204" pitchFamily="34" charset="0"/>
              <a:buChar char="•"/>
            </a:pPr>
            <a:r>
              <a:rPr lang="en-NZ" sz="1400" dirty="0">
                <a:solidFill>
                  <a:prstClr val="black"/>
                </a:solidFill>
              </a:rPr>
              <a:t>Feature 1: </a:t>
            </a:r>
            <a:r>
              <a:rPr lang="en-US" sz="1400" dirty="0">
                <a:solidFill>
                  <a:prstClr val="black"/>
                </a:solidFill>
              </a:rPr>
              <a:t>whole that acts as a Facade for trips in my </a:t>
            </a:r>
            <a:r>
              <a:rPr lang="en-US" sz="1400" dirty="0" err="1">
                <a:solidFill>
                  <a:prstClr val="black"/>
                </a:solidFill>
              </a:rPr>
              <a:t>classdiagram</a:t>
            </a:r>
            <a:r>
              <a:rPr lang="en-US" sz="1400" dirty="0">
                <a:solidFill>
                  <a:prstClr val="black"/>
                </a:solidFill>
              </a:rPr>
              <a:t> basically it creates whole cycle app.</a:t>
            </a:r>
            <a:endParaRPr lang="en-US" sz="1600" dirty="0">
              <a:solidFill>
                <a:prstClr val="black"/>
              </a:solidFill>
            </a:endParaRPr>
          </a:p>
          <a:p>
            <a:pPr marL="285750" lvl="0" indent="-285750">
              <a:buFont typeface="Arial" panose="020B0604020202020204" pitchFamily="34" charset="0"/>
              <a:buChar char="•"/>
            </a:pPr>
            <a:r>
              <a:rPr lang="en-US" sz="1400" dirty="0">
                <a:solidFill>
                  <a:prstClr val="black"/>
                </a:solidFill>
              </a:rPr>
              <a:t>Feature 2: </a:t>
            </a:r>
            <a:r>
              <a:rPr lang="en-US" sz="1400" dirty="0" err="1">
                <a:solidFill>
                  <a:prstClr val="black"/>
                </a:solidFill>
              </a:rPr>
              <a:t>addTrip</a:t>
            </a:r>
            <a:r>
              <a:rPr lang="en-US" sz="1400" dirty="0">
                <a:solidFill>
                  <a:prstClr val="black"/>
                </a:solidFill>
              </a:rPr>
              <a:t> is like my </a:t>
            </a:r>
            <a:r>
              <a:rPr lang="en-US" sz="1400" dirty="0" err="1">
                <a:solidFill>
                  <a:prstClr val="black"/>
                </a:solidFill>
              </a:rPr>
              <a:t>newID</a:t>
            </a:r>
            <a:r>
              <a:rPr lang="en-US" sz="1400" dirty="0">
                <a:solidFill>
                  <a:prstClr val="black"/>
                </a:solidFill>
              </a:rPr>
              <a:t> or new name I got </a:t>
            </a:r>
            <a:r>
              <a:rPr lang="en-US" sz="1400" dirty="0" err="1">
                <a:solidFill>
                  <a:prstClr val="black"/>
                </a:solidFill>
              </a:rPr>
              <a:t>addTrip</a:t>
            </a:r>
            <a:r>
              <a:rPr lang="en-US" sz="1400" dirty="0">
                <a:solidFill>
                  <a:prstClr val="black"/>
                </a:solidFill>
              </a:rPr>
              <a:t> which is add my trip in my list which is in under my ID or name .</a:t>
            </a:r>
          </a:p>
          <a:p>
            <a:pPr marL="285750" lvl="0" indent="-285750">
              <a:buFont typeface="Arial" panose="020B0604020202020204" pitchFamily="34" charset="0"/>
              <a:buChar char="•"/>
            </a:pPr>
            <a:r>
              <a:rPr lang="en-US" sz="1400" dirty="0">
                <a:solidFill>
                  <a:prstClr val="black"/>
                </a:solidFill>
              </a:rPr>
              <a:t>Feature 3: </a:t>
            </a:r>
            <a:r>
              <a:rPr lang="en-US" sz="1400" dirty="0" err="1">
                <a:solidFill>
                  <a:prstClr val="black"/>
                </a:solidFill>
              </a:rPr>
              <a:t>sortTrips</a:t>
            </a:r>
            <a:r>
              <a:rPr lang="en-US" sz="1400" dirty="0">
                <a:solidFill>
                  <a:prstClr val="black"/>
                </a:solidFill>
              </a:rPr>
              <a:t> in my class diagram is like new destination it shows the list of trips then you can sort trips for example;  arrange systematically in groups; separate according to type or through sorting you can choose your trips for certain days.</a:t>
            </a:r>
          </a:p>
          <a:p>
            <a:pPr marL="285750" lvl="0" indent="-285750">
              <a:buFont typeface="Arial" panose="020B0604020202020204" pitchFamily="34" charset="0"/>
              <a:buChar char="•"/>
            </a:pPr>
            <a:r>
              <a:rPr lang="en-US" sz="1400" dirty="0">
                <a:solidFill>
                  <a:prstClr val="black"/>
                </a:solidFill>
              </a:rPr>
              <a:t>Feature 4: </a:t>
            </a:r>
            <a:r>
              <a:rPr lang="en-US" sz="1400" dirty="0" err="1">
                <a:solidFill>
                  <a:prstClr val="black"/>
                </a:solidFill>
              </a:rPr>
              <a:t>deleteSelectedTrip</a:t>
            </a:r>
            <a:r>
              <a:rPr lang="en-US" sz="1400" dirty="0">
                <a:solidFill>
                  <a:prstClr val="black"/>
                </a:solidFill>
              </a:rPr>
              <a:t> in my class diagram I made method like destination delete a selected destination  in the trip class for instance that you change your mind, or you don’t want to go on that trip so, through this you can delete your trips.</a:t>
            </a:r>
          </a:p>
          <a:p>
            <a:pPr marL="285750" lvl="0" indent="-285750">
              <a:buFont typeface="Arial" panose="020B0604020202020204" pitchFamily="34" charset="0"/>
              <a:buChar char="•"/>
            </a:pPr>
            <a:r>
              <a:rPr lang="en-US" sz="1400" dirty="0">
                <a:solidFill>
                  <a:prstClr val="black"/>
                </a:solidFill>
              </a:rPr>
              <a:t>Feature 5: </a:t>
            </a:r>
            <a:r>
              <a:rPr lang="en-US" sz="1400" dirty="0" err="1">
                <a:solidFill>
                  <a:prstClr val="black"/>
                </a:solidFill>
              </a:rPr>
              <a:t>filterTrips</a:t>
            </a:r>
            <a:r>
              <a:rPr lang="en-US" sz="1400" dirty="0">
                <a:solidFill>
                  <a:prstClr val="black"/>
                </a:solidFill>
              </a:rPr>
              <a:t> in my class diagram is destination filter I made a filter option once you click on that it shows your all my trips and then you can select any option the user want it for user destination.</a:t>
            </a:r>
          </a:p>
          <a:p>
            <a:pPr marL="285750" indent="-285750">
              <a:buFont typeface="Arial" panose="020B0604020202020204" pitchFamily="34" charset="0"/>
              <a:buChar char="•"/>
            </a:pPr>
            <a:r>
              <a:rPr lang="en-US" sz="1400" dirty="0"/>
              <a:t>Feature 6: </a:t>
            </a:r>
            <a:r>
              <a:rPr lang="en-US" sz="1400" dirty="0" err="1"/>
              <a:t>saveTrip</a:t>
            </a:r>
            <a:r>
              <a:rPr lang="en-US" sz="1400" dirty="0"/>
              <a:t> in my class diagram the method is destination  I created for saving your trip or destination for example; if I got some of the favorite tracks so I can save that trip in my saving data so this case save my favorite trips and all my trips as well.</a:t>
            </a:r>
          </a:p>
          <a:p>
            <a:pPr marL="285750" indent="-285750">
              <a:buFont typeface="Arial" panose="020B0604020202020204" pitchFamily="34" charset="0"/>
              <a:buChar char="•"/>
            </a:pPr>
            <a:r>
              <a:rPr lang="en-US" sz="1400" dirty="0"/>
              <a:t>Feature 7:load  in my class diagram and the method for this  new speed, new destination, fastest speed  it provides my trip info or data if I want to continue from where I left my trip on the last day so load data shows my trips which are uncomplete and I want to complete that.</a:t>
            </a:r>
          </a:p>
          <a:p>
            <a:pPr marL="285750" indent="-285750">
              <a:buFont typeface="Arial" panose="020B0604020202020204" pitchFamily="34" charset="0"/>
              <a:buChar char="•"/>
            </a:pPr>
            <a:r>
              <a:rPr lang="en-US" sz="1400" dirty="0"/>
              <a:t>Feature 8: update trip which I created for the editing such as; when your are on the trip and then you want to change or set your direction or destination so this state help to find new trip which is near to your current location.</a:t>
            </a:r>
          </a:p>
          <a:p>
            <a:pPr marL="285750" indent="-285750">
              <a:buFont typeface="Arial" panose="020B0604020202020204" pitchFamily="34" charset="0"/>
              <a:buChar char="•"/>
            </a:pPr>
            <a:r>
              <a:rPr lang="en-US" sz="1400" dirty="0"/>
              <a:t>Feature 9: revert code is for the previous location or destination or my average speed data for instance once the app comes on this step it shows the previous trips that I already visited.</a:t>
            </a:r>
          </a:p>
          <a:p>
            <a:pPr marL="285750" indent="-285750">
              <a:buFont typeface="Arial" panose="020B0604020202020204" pitchFamily="34" charset="0"/>
              <a:buChar char="•"/>
            </a:pPr>
            <a:r>
              <a:rPr lang="en-US" sz="1400" dirty="0"/>
              <a:t>Feature 10: </a:t>
            </a:r>
            <a:r>
              <a:rPr lang="en-US" sz="1400" dirty="0" err="1"/>
              <a:t>validateInputs</a:t>
            </a:r>
            <a:r>
              <a:rPr lang="en-US" sz="1400" dirty="0"/>
              <a:t>: when you input your trip location it shows the validate trips list and in my class diagram method which is  when you input destinations</a:t>
            </a:r>
          </a:p>
          <a:p>
            <a:pPr marL="285750" indent="-285750">
              <a:buFont typeface="Arial" panose="020B0604020202020204" pitchFamily="34" charset="0"/>
              <a:buChar char="•"/>
            </a:pPr>
            <a:r>
              <a:rPr lang="en-US" sz="1400" dirty="0"/>
              <a:t>Feature 11: : </a:t>
            </a:r>
            <a:r>
              <a:rPr lang="en-US" sz="1400" dirty="0" err="1"/>
              <a:t>withInATrip</a:t>
            </a:r>
            <a:r>
              <a:rPr lang="en-US" sz="1400" dirty="0"/>
              <a:t> this shows useful info when you are on the trip it track your fastest Speed and average speed.</a:t>
            </a:r>
          </a:p>
          <a:p>
            <a:pPr marL="285750" indent="-285750">
              <a:buFont typeface="Arial" panose="020B0604020202020204" pitchFamily="34" charset="0"/>
              <a:buChar char="•"/>
            </a:pPr>
            <a:r>
              <a:rPr lang="en-US" sz="1400" dirty="0"/>
              <a:t>Feature 12: </a:t>
            </a:r>
            <a:r>
              <a:rPr lang="en-US" sz="1400" dirty="0" err="1"/>
              <a:t>calculateManyTrips</a:t>
            </a:r>
            <a:r>
              <a:rPr lang="en-US" sz="1400" dirty="0"/>
              <a:t> this display your fastest speed and average speed on every trip you visited or currently you are visiting it shows how fast are you gone or are you going basically it shows data for every trip..</a:t>
            </a:r>
          </a:p>
          <a:p>
            <a:pPr marL="285750" indent="-285750">
              <a:buFont typeface="Arial" panose="020B0604020202020204" pitchFamily="34" charset="0"/>
              <a:buChar char="•"/>
            </a:pPr>
            <a:r>
              <a:rPr lang="en-US" sz="1400" dirty="0"/>
              <a:t>Feature 13: </a:t>
            </a:r>
            <a:r>
              <a:rPr lang="en-US" sz="1400" dirty="0" err="1"/>
              <a:t>defaultValue</a:t>
            </a:r>
            <a:r>
              <a:rPr lang="en-US" sz="1400" dirty="0"/>
              <a:t>  this feature help me to set my method such as fastest speed or average speed or current speed and destination info back to default value which is zero once the application comes on this it sets your values back to Zero.</a:t>
            </a:r>
          </a:p>
          <a:p>
            <a:pPr marL="285750" indent="-285750">
              <a:buFont typeface="Arial" panose="020B0604020202020204" pitchFamily="34" charset="0"/>
              <a:buChar char="•"/>
            </a:pPr>
            <a:r>
              <a:rPr lang="en-US" sz="1400" dirty="0"/>
              <a:t>Feature 14:givenASearchCriterion where you can search your new destinations and existing ones from my data this is the method which can help the user to find a trip.</a:t>
            </a:r>
          </a:p>
          <a:p>
            <a:pPr marL="285750" indent="-285750">
              <a:buFont typeface="Arial" panose="020B0604020202020204" pitchFamily="34" charset="0"/>
              <a:buChar char="•"/>
            </a:pPr>
            <a:r>
              <a:rPr lang="en-US" sz="1400" dirty="0"/>
              <a:t>Feature 15: </a:t>
            </a:r>
            <a:r>
              <a:rPr lang="en-US" sz="1400" dirty="0" err="1"/>
              <a:t>getAllTripsButton</a:t>
            </a:r>
            <a:r>
              <a:rPr lang="en-US" sz="1400" dirty="0"/>
              <a:t> which shows all your previous trips and destinations of trips what possible destinations I can do for a day.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lvl="0" indent="-285750">
              <a:buFont typeface="Arial" panose="020B0604020202020204" pitchFamily="34" charset="0"/>
              <a:buChar char="•"/>
            </a:pPr>
            <a:endParaRPr lang="en-US" dirty="0">
              <a:solidFill>
                <a:prstClr val="black"/>
              </a:solidFill>
            </a:endParaRPr>
          </a:p>
        </p:txBody>
      </p:sp>
      <p:pic>
        <p:nvPicPr>
          <p:cNvPr id="3" name="Picture 2">
            <a:extLst>
              <a:ext uri="{FF2B5EF4-FFF2-40B4-BE49-F238E27FC236}">
                <a16:creationId xmlns:a16="http://schemas.microsoft.com/office/drawing/2014/main" id="{BB8E8E31-51C8-4AE4-8AC6-05B4F1A25ECD}"/>
              </a:ext>
            </a:extLst>
          </p:cNvPr>
          <p:cNvPicPr>
            <a:picLocks noChangeAspect="1"/>
          </p:cNvPicPr>
          <p:nvPr/>
        </p:nvPicPr>
        <p:blipFill>
          <a:blip r:embed="rId2"/>
          <a:stretch>
            <a:fillRect/>
          </a:stretch>
        </p:blipFill>
        <p:spPr>
          <a:xfrm>
            <a:off x="0" y="231828"/>
            <a:ext cx="5805996" cy="6394343"/>
          </a:xfrm>
          <a:prstGeom prst="rect">
            <a:avLst/>
          </a:prstGeom>
        </p:spPr>
      </p:pic>
    </p:spTree>
    <p:extLst>
      <p:ext uri="{BB962C8B-B14F-4D97-AF65-F5344CB8AC3E}">
        <p14:creationId xmlns:p14="http://schemas.microsoft.com/office/powerpoint/2010/main" val="2608811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3A7F73-3B0A-4209-869A-D88B43A497F3}"/>
              </a:ext>
            </a:extLst>
          </p:cNvPr>
          <p:cNvPicPr>
            <a:picLocks noChangeAspect="1"/>
          </p:cNvPicPr>
          <p:nvPr/>
        </p:nvPicPr>
        <p:blipFill>
          <a:blip r:embed="rId2"/>
          <a:stretch>
            <a:fillRect/>
          </a:stretch>
        </p:blipFill>
        <p:spPr>
          <a:xfrm>
            <a:off x="0" y="577533"/>
            <a:ext cx="6533965" cy="3569333"/>
          </a:xfrm>
          <a:prstGeom prst="rect">
            <a:avLst/>
          </a:prstGeom>
        </p:spPr>
      </p:pic>
      <p:sp>
        <p:nvSpPr>
          <p:cNvPr id="7" name="TextBox 6">
            <a:extLst>
              <a:ext uri="{FF2B5EF4-FFF2-40B4-BE49-F238E27FC236}">
                <a16:creationId xmlns:a16="http://schemas.microsoft.com/office/drawing/2014/main" id="{65513714-142C-4ED2-8262-DE3BD14C02F6}"/>
              </a:ext>
            </a:extLst>
          </p:cNvPr>
          <p:cNvSpPr txBox="1"/>
          <p:nvPr/>
        </p:nvSpPr>
        <p:spPr>
          <a:xfrm>
            <a:off x="6613864" y="1552575"/>
            <a:ext cx="5311435" cy="1790700"/>
          </a:xfrm>
          <a:prstGeom prst="rect">
            <a:avLst/>
          </a:prstGeom>
          <a:noFill/>
        </p:spPr>
        <p:txBody>
          <a:bodyPr wrap="square" rtlCol="0">
            <a:spAutoFit/>
          </a:bodyPr>
          <a:lstStyle/>
          <a:p>
            <a:r>
              <a:rPr lang="en-US" dirty="0">
                <a:solidFill>
                  <a:prstClr val="black"/>
                </a:solidFill>
              </a:rPr>
              <a:t>Feature 3: </a:t>
            </a:r>
            <a:r>
              <a:rPr lang="en-US" dirty="0" err="1">
                <a:solidFill>
                  <a:prstClr val="black"/>
                </a:solidFill>
              </a:rPr>
              <a:t>sortTrips</a:t>
            </a:r>
            <a:r>
              <a:rPr lang="en-US" dirty="0">
                <a:solidFill>
                  <a:prstClr val="black"/>
                </a:solidFill>
              </a:rPr>
              <a:t> in my </a:t>
            </a:r>
            <a:r>
              <a:rPr lang="en-US" dirty="0" err="1">
                <a:solidFill>
                  <a:prstClr val="black"/>
                </a:solidFill>
              </a:rPr>
              <a:t>unitTest</a:t>
            </a:r>
            <a:r>
              <a:rPr lang="en-US" dirty="0">
                <a:solidFill>
                  <a:prstClr val="black"/>
                </a:solidFill>
              </a:rPr>
              <a:t> it shows the list of trips then you can sort trips for example;  arrange systematically in groups; separate according to type or through sorting you can choose your trips for certain days.</a:t>
            </a:r>
          </a:p>
          <a:p>
            <a:endParaRPr lang="en-NZ" dirty="0"/>
          </a:p>
        </p:txBody>
      </p:sp>
    </p:spTree>
    <p:extLst>
      <p:ext uri="{BB962C8B-B14F-4D97-AF65-F5344CB8AC3E}">
        <p14:creationId xmlns:p14="http://schemas.microsoft.com/office/powerpoint/2010/main" val="198934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A9CF05-3683-4F15-AB54-D22F2F38E1D9}"/>
              </a:ext>
            </a:extLst>
          </p:cNvPr>
          <p:cNvPicPr>
            <a:picLocks noChangeAspect="1"/>
          </p:cNvPicPr>
          <p:nvPr/>
        </p:nvPicPr>
        <p:blipFill>
          <a:blip r:embed="rId2"/>
          <a:stretch>
            <a:fillRect/>
          </a:stretch>
        </p:blipFill>
        <p:spPr>
          <a:xfrm>
            <a:off x="76201" y="1065655"/>
            <a:ext cx="5657440" cy="4363595"/>
          </a:xfrm>
          <a:prstGeom prst="rect">
            <a:avLst/>
          </a:prstGeom>
        </p:spPr>
      </p:pic>
      <p:sp>
        <p:nvSpPr>
          <p:cNvPr id="5" name="TextBox 4">
            <a:extLst>
              <a:ext uri="{FF2B5EF4-FFF2-40B4-BE49-F238E27FC236}">
                <a16:creationId xmlns:a16="http://schemas.microsoft.com/office/drawing/2014/main" id="{8D0F0141-FBA3-4EF4-8EA4-B4401ABE9E71}"/>
              </a:ext>
            </a:extLst>
          </p:cNvPr>
          <p:cNvSpPr txBox="1"/>
          <p:nvPr/>
        </p:nvSpPr>
        <p:spPr>
          <a:xfrm>
            <a:off x="5733641" y="2228671"/>
            <a:ext cx="5495925" cy="1200329"/>
          </a:xfrm>
          <a:prstGeom prst="rect">
            <a:avLst/>
          </a:prstGeom>
          <a:noFill/>
        </p:spPr>
        <p:txBody>
          <a:bodyPr wrap="square" rtlCol="0">
            <a:spAutoFit/>
          </a:bodyPr>
          <a:lstStyle/>
          <a:p>
            <a:r>
              <a:rPr lang="en-US" dirty="0">
                <a:solidFill>
                  <a:prstClr val="black"/>
                </a:solidFill>
              </a:rPr>
              <a:t>Feature 4: </a:t>
            </a:r>
            <a:r>
              <a:rPr lang="en-US" dirty="0" err="1">
                <a:solidFill>
                  <a:prstClr val="black"/>
                </a:solidFill>
              </a:rPr>
              <a:t>filterTrips</a:t>
            </a:r>
            <a:r>
              <a:rPr lang="en-US" dirty="0">
                <a:solidFill>
                  <a:prstClr val="black"/>
                </a:solidFill>
              </a:rPr>
              <a:t> in my code I made a filter option once you click on that it shows your </a:t>
            </a:r>
            <a:r>
              <a:rPr lang="en-US" dirty="0" err="1">
                <a:solidFill>
                  <a:prstClr val="black"/>
                </a:solidFill>
              </a:rPr>
              <a:t>allmy</a:t>
            </a:r>
            <a:r>
              <a:rPr lang="en-US" dirty="0">
                <a:solidFill>
                  <a:prstClr val="black"/>
                </a:solidFill>
              </a:rPr>
              <a:t> trips and then you can select any option the user want it.</a:t>
            </a:r>
          </a:p>
          <a:p>
            <a:endParaRPr lang="en-NZ" dirty="0"/>
          </a:p>
        </p:txBody>
      </p:sp>
    </p:spTree>
    <p:extLst>
      <p:ext uri="{BB962C8B-B14F-4D97-AF65-F5344CB8AC3E}">
        <p14:creationId xmlns:p14="http://schemas.microsoft.com/office/powerpoint/2010/main" val="1995008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FD475C-AFEF-4354-9EC3-C23FDB0873DF}"/>
              </a:ext>
            </a:extLst>
          </p:cNvPr>
          <p:cNvPicPr>
            <a:picLocks noChangeAspect="1"/>
          </p:cNvPicPr>
          <p:nvPr/>
        </p:nvPicPr>
        <p:blipFill>
          <a:blip r:embed="rId2"/>
          <a:stretch>
            <a:fillRect/>
          </a:stretch>
        </p:blipFill>
        <p:spPr>
          <a:xfrm>
            <a:off x="0" y="276224"/>
            <a:ext cx="6363956" cy="6066315"/>
          </a:xfrm>
          <a:prstGeom prst="rect">
            <a:avLst/>
          </a:prstGeom>
        </p:spPr>
      </p:pic>
      <p:sp>
        <p:nvSpPr>
          <p:cNvPr id="5" name="TextBox 4">
            <a:extLst>
              <a:ext uri="{FF2B5EF4-FFF2-40B4-BE49-F238E27FC236}">
                <a16:creationId xmlns:a16="http://schemas.microsoft.com/office/drawing/2014/main" id="{35A24E06-9F5A-4268-9466-736791B6BF43}"/>
              </a:ext>
            </a:extLst>
          </p:cNvPr>
          <p:cNvSpPr txBox="1"/>
          <p:nvPr/>
        </p:nvSpPr>
        <p:spPr>
          <a:xfrm>
            <a:off x="6578353" y="1828800"/>
            <a:ext cx="4776187" cy="1200329"/>
          </a:xfrm>
          <a:prstGeom prst="rect">
            <a:avLst/>
          </a:prstGeom>
          <a:noFill/>
          <a:ln>
            <a:solidFill>
              <a:schemeClr val="tx1"/>
            </a:solidFill>
          </a:ln>
        </p:spPr>
        <p:txBody>
          <a:bodyPr wrap="square" rtlCol="0">
            <a:spAutoFit/>
          </a:bodyPr>
          <a:lstStyle/>
          <a:p>
            <a:r>
              <a:rPr lang="en-US" dirty="0"/>
              <a:t>Feature 5: delete a selected trip  is for the deleting a trip for instance that you change your mind, or you don’t want to go on that trip so, through this you can delete your trips.</a:t>
            </a:r>
          </a:p>
        </p:txBody>
      </p:sp>
    </p:spTree>
    <p:extLst>
      <p:ext uri="{BB962C8B-B14F-4D97-AF65-F5344CB8AC3E}">
        <p14:creationId xmlns:p14="http://schemas.microsoft.com/office/powerpoint/2010/main" val="646175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C0225F-67E8-43C9-96B2-E8D7DD671096}"/>
              </a:ext>
            </a:extLst>
          </p:cNvPr>
          <p:cNvPicPr>
            <a:picLocks noChangeAspect="1"/>
          </p:cNvPicPr>
          <p:nvPr/>
        </p:nvPicPr>
        <p:blipFill>
          <a:blip r:embed="rId2"/>
          <a:stretch>
            <a:fillRect/>
          </a:stretch>
        </p:blipFill>
        <p:spPr>
          <a:xfrm>
            <a:off x="116612" y="800608"/>
            <a:ext cx="6312763" cy="3838575"/>
          </a:xfrm>
          <a:prstGeom prst="rect">
            <a:avLst/>
          </a:prstGeom>
        </p:spPr>
      </p:pic>
      <p:sp>
        <p:nvSpPr>
          <p:cNvPr id="6" name="TextBox 5">
            <a:extLst>
              <a:ext uri="{FF2B5EF4-FFF2-40B4-BE49-F238E27FC236}">
                <a16:creationId xmlns:a16="http://schemas.microsoft.com/office/drawing/2014/main" id="{51B5F7F0-294F-4DD9-885A-58A729696131}"/>
              </a:ext>
            </a:extLst>
          </p:cNvPr>
          <p:cNvSpPr txBox="1"/>
          <p:nvPr/>
        </p:nvSpPr>
        <p:spPr>
          <a:xfrm>
            <a:off x="6613864" y="1651247"/>
            <a:ext cx="5273336" cy="1200329"/>
          </a:xfrm>
          <a:prstGeom prst="rect">
            <a:avLst/>
          </a:prstGeom>
          <a:noFill/>
        </p:spPr>
        <p:txBody>
          <a:bodyPr wrap="square" rtlCol="0">
            <a:spAutoFit/>
          </a:bodyPr>
          <a:lstStyle/>
          <a:p>
            <a:pPr marL="285750" indent="-285750">
              <a:buFont typeface="Arial" panose="020B0604020202020204" pitchFamily="34" charset="0"/>
              <a:buChar char="•"/>
            </a:pPr>
            <a:r>
              <a:rPr lang="en-US"/>
              <a:t>saveTrip in my code I created for saving your trip for example; if I got some of the favorite tracks so I can save that trip in my saving data so this case save my favorite trips and all my trips as well.</a:t>
            </a:r>
            <a:endParaRPr lang="en-US" dirty="0"/>
          </a:p>
        </p:txBody>
      </p:sp>
    </p:spTree>
    <p:extLst>
      <p:ext uri="{BB962C8B-B14F-4D97-AF65-F5344CB8AC3E}">
        <p14:creationId xmlns:p14="http://schemas.microsoft.com/office/powerpoint/2010/main" val="251443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F6CFF4-17A7-4AD7-92E4-542B1AA09EEC}"/>
              </a:ext>
            </a:extLst>
          </p:cNvPr>
          <p:cNvPicPr>
            <a:picLocks noChangeAspect="1"/>
          </p:cNvPicPr>
          <p:nvPr/>
        </p:nvPicPr>
        <p:blipFill>
          <a:blip r:embed="rId2"/>
          <a:stretch>
            <a:fillRect/>
          </a:stretch>
        </p:blipFill>
        <p:spPr>
          <a:xfrm>
            <a:off x="59426" y="1191735"/>
            <a:ext cx="6036574" cy="3446940"/>
          </a:xfrm>
          <a:prstGeom prst="rect">
            <a:avLst/>
          </a:prstGeom>
        </p:spPr>
      </p:pic>
      <p:sp>
        <p:nvSpPr>
          <p:cNvPr id="5" name="TextBox 4">
            <a:extLst>
              <a:ext uri="{FF2B5EF4-FFF2-40B4-BE49-F238E27FC236}">
                <a16:creationId xmlns:a16="http://schemas.microsoft.com/office/drawing/2014/main" id="{5F6B5F37-94DD-4BA7-9CFD-C6D82C88217D}"/>
              </a:ext>
            </a:extLst>
          </p:cNvPr>
          <p:cNvSpPr txBox="1"/>
          <p:nvPr/>
        </p:nvSpPr>
        <p:spPr>
          <a:xfrm>
            <a:off x="5895975" y="2228671"/>
            <a:ext cx="5410200" cy="1200329"/>
          </a:xfrm>
          <a:prstGeom prst="rect">
            <a:avLst/>
          </a:prstGeom>
          <a:noFill/>
        </p:spPr>
        <p:txBody>
          <a:bodyPr wrap="square" rtlCol="0">
            <a:spAutoFit/>
          </a:bodyPr>
          <a:lstStyle/>
          <a:p>
            <a:r>
              <a:rPr lang="en-US" dirty="0"/>
              <a:t>Feature 7: load  in my code it provides my trip info if I want to continue from where I left my trip on the last day so load code shows my trips which are uncomplete.</a:t>
            </a:r>
          </a:p>
          <a:p>
            <a:endParaRPr lang="en-NZ" dirty="0"/>
          </a:p>
        </p:txBody>
      </p:sp>
    </p:spTree>
    <p:extLst>
      <p:ext uri="{BB962C8B-B14F-4D97-AF65-F5344CB8AC3E}">
        <p14:creationId xmlns:p14="http://schemas.microsoft.com/office/powerpoint/2010/main" val="289619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7EDE3E-C56B-4B52-8F80-9657644185F0}"/>
              </a:ext>
            </a:extLst>
          </p:cNvPr>
          <p:cNvPicPr>
            <a:picLocks noChangeAspect="1"/>
          </p:cNvPicPr>
          <p:nvPr/>
        </p:nvPicPr>
        <p:blipFill>
          <a:blip r:embed="rId2"/>
          <a:stretch>
            <a:fillRect/>
          </a:stretch>
        </p:blipFill>
        <p:spPr>
          <a:xfrm>
            <a:off x="200672" y="1234134"/>
            <a:ext cx="6286500" cy="3240212"/>
          </a:xfrm>
          <a:prstGeom prst="rect">
            <a:avLst/>
          </a:prstGeom>
        </p:spPr>
      </p:pic>
      <p:sp>
        <p:nvSpPr>
          <p:cNvPr id="6" name="TextBox 5">
            <a:extLst>
              <a:ext uri="{FF2B5EF4-FFF2-40B4-BE49-F238E27FC236}">
                <a16:creationId xmlns:a16="http://schemas.microsoft.com/office/drawing/2014/main" id="{02D9A156-03D7-4823-B916-192F4F76AAC5}"/>
              </a:ext>
            </a:extLst>
          </p:cNvPr>
          <p:cNvSpPr txBox="1"/>
          <p:nvPr/>
        </p:nvSpPr>
        <p:spPr>
          <a:xfrm>
            <a:off x="6181725" y="1790521"/>
            <a:ext cx="5410200" cy="1200329"/>
          </a:xfrm>
          <a:prstGeom prst="rect">
            <a:avLst/>
          </a:prstGeom>
          <a:noFill/>
        </p:spPr>
        <p:txBody>
          <a:bodyPr wrap="square" rtlCol="0">
            <a:spAutoFit/>
          </a:bodyPr>
          <a:lstStyle/>
          <a:p>
            <a:r>
              <a:rPr lang="en-US" dirty="0"/>
              <a:t>Feature 8: load  in my code it provides my trip info if I want to continue from where I left my trip on the last day so load code shows my trips which are uncomplete.</a:t>
            </a:r>
          </a:p>
          <a:p>
            <a:endParaRPr lang="en-NZ" dirty="0"/>
          </a:p>
        </p:txBody>
      </p:sp>
    </p:spTree>
    <p:extLst>
      <p:ext uri="{BB962C8B-B14F-4D97-AF65-F5344CB8AC3E}">
        <p14:creationId xmlns:p14="http://schemas.microsoft.com/office/powerpoint/2010/main" val="2883563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8B7AC7-1FCD-49D0-BC71-9C588EC59265}"/>
              </a:ext>
            </a:extLst>
          </p:cNvPr>
          <p:cNvPicPr>
            <a:picLocks noChangeAspect="1"/>
          </p:cNvPicPr>
          <p:nvPr/>
        </p:nvPicPr>
        <p:blipFill>
          <a:blip r:embed="rId2"/>
          <a:stretch>
            <a:fillRect/>
          </a:stretch>
        </p:blipFill>
        <p:spPr>
          <a:xfrm>
            <a:off x="261799" y="895488"/>
            <a:ext cx="6575024" cy="3134881"/>
          </a:xfrm>
          <a:prstGeom prst="rect">
            <a:avLst/>
          </a:prstGeom>
        </p:spPr>
      </p:pic>
      <p:sp>
        <p:nvSpPr>
          <p:cNvPr id="7" name="TextBox 6">
            <a:extLst>
              <a:ext uri="{FF2B5EF4-FFF2-40B4-BE49-F238E27FC236}">
                <a16:creationId xmlns:a16="http://schemas.microsoft.com/office/drawing/2014/main" id="{236127E4-B5D9-42EB-AEBB-4FC824429223}"/>
              </a:ext>
            </a:extLst>
          </p:cNvPr>
          <p:cNvSpPr txBox="1"/>
          <p:nvPr/>
        </p:nvSpPr>
        <p:spPr>
          <a:xfrm>
            <a:off x="6933460" y="1917577"/>
            <a:ext cx="4838330" cy="1200329"/>
          </a:xfrm>
          <a:prstGeom prst="rect">
            <a:avLst/>
          </a:prstGeom>
          <a:noFill/>
        </p:spPr>
        <p:txBody>
          <a:bodyPr wrap="square" rtlCol="0">
            <a:spAutoFit/>
          </a:bodyPr>
          <a:lstStyle/>
          <a:p>
            <a:r>
              <a:rPr lang="en-US" dirty="0"/>
              <a:t>Feature 9: revert code is for the previous location tr for instance once the app comes on this case it shows the previous trips that I already visited.</a:t>
            </a:r>
          </a:p>
          <a:p>
            <a:endParaRPr lang="en-NZ" dirty="0"/>
          </a:p>
        </p:txBody>
      </p:sp>
    </p:spTree>
    <p:extLst>
      <p:ext uri="{BB962C8B-B14F-4D97-AF65-F5344CB8AC3E}">
        <p14:creationId xmlns:p14="http://schemas.microsoft.com/office/powerpoint/2010/main" val="3142934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8CD7C1-BEDD-4716-99AF-FDB4D33AA8ED}"/>
              </a:ext>
            </a:extLst>
          </p:cNvPr>
          <p:cNvSpPr/>
          <p:nvPr/>
        </p:nvSpPr>
        <p:spPr>
          <a:xfrm>
            <a:off x="7106761" y="2189308"/>
            <a:ext cx="5370989" cy="646331"/>
          </a:xfrm>
          <a:prstGeom prst="rect">
            <a:avLst/>
          </a:prstGeom>
        </p:spPr>
        <p:txBody>
          <a:bodyPr wrap="square">
            <a:spAutoFit/>
          </a:bodyPr>
          <a:lstStyle/>
          <a:p>
            <a:r>
              <a:rPr lang="en-US" dirty="0"/>
              <a:t>Feature 10:validate code when you input your trip location it shows the validate trips list</a:t>
            </a:r>
          </a:p>
        </p:txBody>
      </p:sp>
      <p:pic>
        <p:nvPicPr>
          <p:cNvPr id="5" name="Picture 4">
            <a:extLst>
              <a:ext uri="{FF2B5EF4-FFF2-40B4-BE49-F238E27FC236}">
                <a16:creationId xmlns:a16="http://schemas.microsoft.com/office/drawing/2014/main" id="{055AEA81-9288-4C6A-A33C-29FC8CAC65EA}"/>
              </a:ext>
            </a:extLst>
          </p:cNvPr>
          <p:cNvPicPr>
            <a:picLocks noChangeAspect="1"/>
          </p:cNvPicPr>
          <p:nvPr/>
        </p:nvPicPr>
        <p:blipFill>
          <a:blip r:embed="rId2"/>
          <a:stretch>
            <a:fillRect/>
          </a:stretch>
        </p:blipFill>
        <p:spPr>
          <a:xfrm>
            <a:off x="325469" y="1535476"/>
            <a:ext cx="6252886" cy="2600325"/>
          </a:xfrm>
          <a:prstGeom prst="rect">
            <a:avLst/>
          </a:prstGeom>
        </p:spPr>
      </p:pic>
    </p:spTree>
    <p:extLst>
      <p:ext uri="{BB962C8B-B14F-4D97-AF65-F5344CB8AC3E}">
        <p14:creationId xmlns:p14="http://schemas.microsoft.com/office/powerpoint/2010/main" val="1416571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6D7C1C-F5CE-4DE5-A01E-CFBF5E1D9A64}"/>
              </a:ext>
            </a:extLst>
          </p:cNvPr>
          <p:cNvSpPr/>
          <p:nvPr/>
        </p:nvSpPr>
        <p:spPr>
          <a:xfrm>
            <a:off x="5356195" y="1555747"/>
            <a:ext cx="6096000" cy="2308324"/>
          </a:xfrm>
          <a:prstGeom prst="rect">
            <a:avLst/>
          </a:prstGeom>
        </p:spPr>
        <p:txBody>
          <a:bodyPr>
            <a:spAutoFit/>
          </a:bodyPr>
          <a:lstStyle/>
          <a:p>
            <a:r>
              <a:rPr lang="en-US"/>
              <a:t>Feature 11: withInATrip this shows useful info when you are on the trip it track your fastest Speed and average speed but I have not done in my code</a:t>
            </a:r>
          </a:p>
          <a:p>
            <a:r>
              <a:rPr lang="en-US"/>
              <a:t>Feature 12:calculateManytrips this display your fastest speed and average speed on every trip you visited or currently you are visiting it shows how fast are you gone or are you going basically it shows data for every trip. but I have not done in my code</a:t>
            </a:r>
            <a:endParaRPr lang="en-US" dirty="0"/>
          </a:p>
        </p:txBody>
      </p:sp>
      <p:pic>
        <p:nvPicPr>
          <p:cNvPr id="5" name="Picture 4">
            <a:extLst>
              <a:ext uri="{FF2B5EF4-FFF2-40B4-BE49-F238E27FC236}">
                <a16:creationId xmlns:a16="http://schemas.microsoft.com/office/drawing/2014/main" id="{B223116D-6AC7-4BC4-B1C5-8B6A4F382D77}"/>
              </a:ext>
            </a:extLst>
          </p:cNvPr>
          <p:cNvPicPr>
            <a:picLocks noChangeAspect="1"/>
          </p:cNvPicPr>
          <p:nvPr/>
        </p:nvPicPr>
        <p:blipFill>
          <a:blip r:embed="rId2"/>
          <a:stretch>
            <a:fillRect/>
          </a:stretch>
        </p:blipFill>
        <p:spPr>
          <a:xfrm>
            <a:off x="-66675" y="66675"/>
            <a:ext cx="5422870" cy="6858000"/>
          </a:xfrm>
          <a:prstGeom prst="rect">
            <a:avLst/>
          </a:prstGeom>
        </p:spPr>
      </p:pic>
    </p:spTree>
    <p:extLst>
      <p:ext uri="{BB962C8B-B14F-4D97-AF65-F5344CB8AC3E}">
        <p14:creationId xmlns:p14="http://schemas.microsoft.com/office/powerpoint/2010/main" val="1901020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681523-14AF-4BE1-A20D-A4862D6460BA}"/>
              </a:ext>
            </a:extLst>
          </p:cNvPr>
          <p:cNvPicPr>
            <a:picLocks noChangeAspect="1"/>
          </p:cNvPicPr>
          <p:nvPr/>
        </p:nvPicPr>
        <p:blipFill>
          <a:blip r:embed="rId2"/>
          <a:stretch>
            <a:fillRect/>
          </a:stretch>
        </p:blipFill>
        <p:spPr>
          <a:xfrm>
            <a:off x="0" y="1065321"/>
            <a:ext cx="6267635" cy="3179027"/>
          </a:xfrm>
          <a:prstGeom prst="rect">
            <a:avLst/>
          </a:prstGeom>
        </p:spPr>
      </p:pic>
      <p:sp>
        <p:nvSpPr>
          <p:cNvPr id="6" name="TextBox 5">
            <a:extLst>
              <a:ext uri="{FF2B5EF4-FFF2-40B4-BE49-F238E27FC236}">
                <a16:creationId xmlns:a16="http://schemas.microsoft.com/office/drawing/2014/main" id="{44F49941-0981-4DE7-A329-D21B03C23A4E}"/>
              </a:ext>
            </a:extLst>
          </p:cNvPr>
          <p:cNvSpPr txBox="1"/>
          <p:nvPr/>
        </p:nvSpPr>
        <p:spPr>
          <a:xfrm>
            <a:off x="6436311" y="1509204"/>
            <a:ext cx="5211192" cy="1754326"/>
          </a:xfrm>
          <a:prstGeom prst="rect">
            <a:avLst/>
          </a:prstGeom>
          <a:noFill/>
        </p:spPr>
        <p:txBody>
          <a:bodyPr wrap="square" rtlCol="0">
            <a:spAutoFit/>
          </a:bodyPr>
          <a:lstStyle/>
          <a:p>
            <a:r>
              <a:rPr lang="en-US" dirty="0"/>
              <a:t>Feature 13:defaultValue code this feature help me to set fastest speed or average speed or current speed and destination info back to default value which is zero once the application comes on this it sets your values back to Zero.</a:t>
            </a:r>
          </a:p>
          <a:p>
            <a:endParaRPr lang="en-NZ" dirty="0"/>
          </a:p>
        </p:txBody>
      </p:sp>
    </p:spTree>
    <p:extLst>
      <p:ext uri="{BB962C8B-B14F-4D97-AF65-F5344CB8AC3E}">
        <p14:creationId xmlns:p14="http://schemas.microsoft.com/office/powerpoint/2010/main" val="1072724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8FD274C-2D27-41AE-9D58-AA9C1C6089C6}"/>
              </a:ext>
            </a:extLst>
          </p:cNvPr>
          <p:cNvPicPr>
            <a:picLocks noGrp="1" noChangeAspect="1"/>
          </p:cNvPicPr>
          <p:nvPr>
            <p:ph idx="1"/>
          </p:nvPr>
        </p:nvPicPr>
        <p:blipFill>
          <a:blip r:embed="rId2"/>
          <a:stretch>
            <a:fillRect/>
          </a:stretch>
        </p:blipFill>
        <p:spPr>
          <a:xfrm>
            <a:off x="106718" y="2405849"/>
            <a:ext cx="6560782" cy="4347376"/>
          </a:xfrm>
          <a:prstGeom prst="rect">
            <a:avLst/>
          </a:prstGeom>
        </p:spPr>
      </p:pic>
      <p:sp>
        <p:nvSpPr>
          <p:cNvPr id="5" name="TextBox 4">
            <a:extLst>
              <a:ext uri="{FF2B5EF4-FFF2-40B4-BE49-F238E27FC236}">
                <a16:creationId xmlns:a16="http://schemas.microsoft.com/office/drawing/2014/main" id="{19D05877-9167-47B2-B1FC-E2908FF6FE1C}"/>
              </a:ext>
            </a:extLst>
          </p:cNvPr>
          <p:cNvSpPr txBox="1"/>
          <p:nvPr/>
        </p:nvSpPr>
        <p:spPr>
          <a:xfrm>
            <a:off x="6662044" y="-213064"/>
            <a:ext cx="5316892" cy="827919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prstClr val="black"/>
                </a:solidFill>
              </a:rPr>
              <a:t>Feature 5: delete a selected trip button is for the deleting trip for instance that you change your mind, or you don’t want to go on that trip so, through this button you can delete your trips.</a:t>
            </a:r>
            <a:endParaRPr lang="en-US" sz="1400" dirty="0"/>
          </a:p>
          <a:p>
            <a:pPr marL="285750" indent="-285750">
              <a:buFont typeface="Arial" panose="020B0604020202020204" pitchFamily="34" charset="0"/>
              <a:buChar char="•"/>
            </a:pPr>
            <a:r>
              <a:rPr lang="en-US" sz="1400" dirty="0"/>
              <a:t>Feature 6: </a:t>
            </a:r>
            <a:r>
              <a:rPr lang="en-US" sz="1400" dirty="0" err="1"/>
              <a:t>saveTrip</a:t>
            </a:r>
            <a:r>
              <a:rPr lang="en-US" sz="1400" dirty="0"/>
              <a:t> in my wireframe I created the button for saving your trip for example; if I got some of the favorite tracks so I can save that trip in my saving data so this button save my favorite trips.</a:t>
            </a:r>
          </a:p>
          <a:p>
            <a:pPr marL="285750" indent="-285750">
              <a:buFont typeface="Arial" panose="020B0604020202020204" pitchFamily="34" charset="0"/>
              <a:buChar char="•"/>
            </a:pPr>
            <a:r>
              <a:rPr lang="en-US" sz="1400" dirty="0"/>
              <a:t>Feature 7: </a:t>
            </a:r>
            <a:r>
              <a:rPr lang="en-US" sz="1400" dirty="0" err="1"/>
              <a:t>loadButton</a:t>
            </a:r>
            <a:r>
              <a:rPr lang="en-US" sz="1400" dirty="0"/>
              <a:t> in my wireframe it provides my trip info if I want to continue from where I left my trip on the last day so load button shows my trips which are uncomplete.</a:t>
            </a:r>
          </a:p>
          <a:p>
            <a:pPr marL="285750" indent="-285750">
              <a:buFont typeface="Arial" panose="020B0604020202020204" pitchFamily="34" charset="0"/>
              <a:buChar char="•"/>
            </a:pPr>
            <a:r>
              <a:rPr lang="en-US" sz="1400" dirty="0"/>
              <a:t>Feature 8:editTrip button which I created for the editing such as; when your are on the trip and then you want change your direction or trip so this button help to find new trip which is near to your current location.</a:t>
            </a:r>
          </a:p>
          <a:p>
            <a:pPr marL="285750" indent="-285750">
              <a:buFont typeface="Arial" panose="020B0604020202020204" pitchFamily="34" charset="0"/>
              <a:buChar char="•"/>
            </a:pPr>
            <a:r>
              <a:rPr lang="en-US" sz="1400" dirty="0"/>
              <a:t>Feature 9: </a:t>
            </a:r>
            <a:r>
              <a:rPr lang="en-US" sz="1400" dirty="0" err="1"/>
              <a:t>revertButton</a:t>
            </a:r>
            <a:r>
              <a:rPr lang="en-US" sz="1400" dirty="0"/>
              <a:t> is for the previous location for instance once you pressed this button it shows the previous trips that I already visited.</a:t>
            </a:r>
          </a:p>
          <a:p>
            <a:pPr marL="285750" indent="-285750">
              <a:buFont typeface="Arial" panose="020B0604020202020204" pitchFamily="34" charset="0"/>
              <a:buChar char="•"/>
            </a:pPr>
            <a:r>
              <a:rPr lang="en-US" sz="1400" dirty="0"/>
              <a:t>feature 10:validateInput when you input your location it shows the validate trips list</a:t>
            </a:r>
          </a:p>
          <a:p>
            <a:pPr marL="285750" indent="-285750">
              <a:buFont typeface="Arial" panose="020B0604020202020204" pitchFamily="34" charset="0"/>
              <a:buChar char="•"/>
            </a:pPr>
            <a:r>
              <a:rPr lang="en-US" sz="1400" dirty="0"/>
              <a:t>Feature 11: </a:t>
            </a:r>
            <a:r>
              <a:rPr lang="en-US" sz="1400" dirty="0" err="1"/>
              <a:t>withInATrip</a:t>
            </a:r>
            <a:r>
              <a:rPr lang="en-US" sz="1400" dirty="0"/>
              <a:t> this shows useful info when you are on the trip it track your fastest Speed and average speed.</a:t>
            </a:r>
          </a:p>
          <a:p>
            <a:pPr marL="285750" indent="-285750">
              <a:buFont typeface="Arial" panose="020B0604020202020204" pitchFamily="34" charset="0"/>
              <a:buChar char="•"/>
            </a:pPr>
            <a:r>
              <a:rPr lang="en-US" sz="1400" dirty="0"/>
              <a:t>Feature 12:calculateManytrips this display your fastest speed and average speed on every trip you visited or currently you are visiting it shows how fast are you gone or are you going basically it shows data for every trip.</a:t>
            </a:r>
          </a:p>
          <a:p>
            <a:pPr marL="285750" indent="-285750">
              <a:buFont typeface="Arial" panose="020B0604020202020204" pitchFamily="34" charset="0"/>
              <a:buChar char="•"/>
            </a:pPr>
            <a:r>
              <a:rPr lang="en-US" sz="1400" dirty="0"/>
              <a:t>Feature 13:defaultValueButton this feature help me to set fastest speed or average speed data back to default value which is zero once you click on this it sets your values back to Zero.</a:t>
            </a:r>
          </a:p>
          <a:p>
            <a:pPr marL="285750" indent="-285750">
              <a:buFont typeface="Arial" panose="020B0604020202020204" pitchFamily="34" charset="0"/>
              <a:buChar char="•"/>
            </a:pPr>
            <a:r>
              <a:rPr lang="en-US" sz="1400" dirty="0"/>
              <a:t>Feature 14:givenASearchCriterion where you can search your new trips and existing ones in my wireframe is input section which can give you these features as I above mentioned.</a:t>
            </a:r>
          </a:p>
          <a:p>
            <a:pPr marL="285750" indent="-285750">
              <a:buFont typeface="Arial" panose="020B0604020202020204" pitchFamily="34" charset="0"/>
              <a:buChar char="•"/>
            </a:pPr>
            <a:r>
              <a:rPr lang="en-US" sz="1400" dirty="0"/>
              <a:t>Feature 15: </a:t>
            </a:r>
            <a:r>
              <a:rPr lang="en-US" sz="1400" dirty="0" err="1"/>
              <a:t>getAllTripsButton</a:t>
            </a:r>
            <a:r>
              <a:rPr lang="en-US" sz="1400" dirty="0"/>
              <a:t> which shows your all your previous trips and what possible trips I can do for a day….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NZ" sz="1600" dirty="0"/>
          </a:p>
          <a:p>
            <a:endParaRPr lang="en-NZ" sz="1600" dirty="0"/>
          </a:p>
        </p:txBody>
      </p:sp>
      <p:sp>
        <p:nvSpPr>
          <p:cNvPr id="6" name="TextBox 5">
            <a:extLst>
              <a:ext uri="{FF2B5EF4-FFF2-40B4-BE49-F238E27FC236}">
                <a16:creationId xmlns:a16="http://schemas.microsoft.com/office/drawing/2014/main" id="{923B3C44-92D0-4528-8FB0-B2DFCF2FB9E3}"/>
              </a:ext>
            </a:extLst>
          </p:cNvPr>
          <p:cNvSpPr txBox="1"/>
          <p:nvPr/>
        </p:nvSpPr>
        <p:spPr>
          <a:xfrm>
            <a:off x="213064" y="104775"/>
            <a:ext cx="6258757" cy="2092881"/>
          </a:xfrm>
          <a:prstGeom prst="rect">
            <a:avLst/>
          </a:prstGeom>
          <a:noFill/>
        </p:spPr>
        <p:txBody>
          <a:bodyPr wrap="square" rtlCol="0">
            <a:spAutoFit/>
          </a:bodyPr>
          <a:lstStyle/>
          <a:p>
            <a:pPr marL="285750" lvl="0" indent="-285750">
              <a:buFont typeface="Arial" panose="020B0604020202020204" pitchFamily="34" charset="0"/>
              <a:buChar char="•"/>
            </a:pPr>
            <a:r>
              <a:rPr lang="en-NZ" sz="1400" dirty="0">
                <a:solidFill>
                  <a:prstClr val="black"/>
                </a:solidFill>
              </a:rPr>
              <a:t>Feature 1: </a:t>
            </a:r>
            <a:r>
              <a:rPr lang="en-US" sz="1400" dirty="0">
                <a:solidFill>
                  <a:prstClr val="black"/>
                </a:solidFill>
              </a:rPr>
              <a:t>whole that acts as a Facade for trips in my wireframe I put it background  picture which shows on the whole webpage</a:t>
            </a:r>
            <a:r>
              <a:rPr lang="en-US" dirty="0">
                <a:solidFill>
                  <a:prstClr val="black"/>
                </a:solidFill>
              </a:rPr>
              <a:t>.</a:t>
            </a:r>
            <a:endParaRPr lang="en-US" sz="1600" dirty="0">
              <a:solidFill>
                <a:prstClr val="black"/>
              </a:solidFill>
            </a:endParaRPr>
          </a:p>
          <a:p>
            <a:pPr marL="285750" lvl="0" indent="-285750">
              <a:buFont typeface="Arial" panose="020B0604020202020204" pitchFamily="34" charset="0"/>
              <a:buChar char="•"/>
            </a:pPr>
            <a:r>
              <a:rPr lang="en-US" sz="1400" dirty="0">
                <a:solidFill>
                  <a:prstClr val="black"/>
                </a:solidFill>
              </a:rPr>
              <a:t>Feature 2: </a:t>
            </a:r>
            <a:r>
              <a:rPr lang="en-US" sz="1400" dirty="0" err="1">
                <a:solidFill>
                  <a:prstClr val="black"/>
                </a:solidFill>
              </a:rPr>
              <a:t>addTrip</a:t>
            </a:r>
            <a:r>
              <a:rPr lang="en-US" sz="1400" dirty="0">
                <a:solidFill>
                  <a:prstClr val="black"/>
                </a:solidFill>
              </a:rPr>
              <a:t> In my wireframe I got </a:t>
            </a:r>
            <a:r>
              <a:rPr lang="en-US" sz="1400" dirty="0" err="1">
                <a:solidFill>
                  <a:prstClr val="black"/>
                </a:solidFill>
              </a:rPr>
              <a:t>addTrip</a:t>
            </a:r>
            <a:r>
              <a:rPr lang="en-US" sz="1400" dirty="0">
                <a:solidFill>
                  <a:prstClr val="black"/>
                </a:solidFill>
              </a:rPr>
              <a:t> Button which is add my trip in my list.</a:t>
            </a:r>
          </a:p>
          <a:p>
            <a:pPr marL="285750" lvl="0" indent="-285750">
              <a:buFont typeface="Arial" panose="020B0604020202020204" pitchFamily="34" charset="0"/>
              <a:buChar char="•"/>
            </a:pPr>
            <a:r>
              <a:rPr lang="en-US" sz="1400" dirty="0">
                <a:solidFill>
                  <a:prstClr val="black"/>
                </a:solidFill>
              </a:rPr>
              <a:t>Feature 3: </a:t>
            </a:r>
            <a:r>
              <a:rPr lang="en-US" sz="1400" dirty="0" err="1">
                <a:solidFill>
                  <a:prstClr val="black"/>
                </a:solidFill>
              </a:rPr>
              <a:t>sortTrips</a:t>
            </a:r>
            <a:r>
              <a:rPr lang="en-US" sz="1400" dirty="0">
                <a:solidFill>
                  <a:prstClr val="black"/>
                </a:solidFill>
              </a:rPr>
              <a:t> in my wireframe it shows the list of trips then you can sort trips for example;  arrange systematically in groups; separate according to type or through sorting you can choose your trips for certain days.</a:t>
            </a:r>
          </a:p>
          <a:p>
            <a:pPr marL="285750" lvl="0" indent="-285750">
              <a:buFont typeface="Arial" panose="020B0604020202020204" pitchFamily="34" charset="0"/>
              <a:buChar char="•"/>
            </a:pPr>
            <a:r>
              <a:rPr lang="en-US" sz="1400" dirty="0">
                <a:solidFill>
                  <a:prstClr val="black"/>
                </a:solidFill>
              </a:rPr>
              <a:t>Feature 4: </a:t>
            </a:r>
            <a:r>
              <a:rPr lang="en-US" sz="1400" dirty="0" err="1">
                <a:solidFill>
                  <a:prstClr val="black"/>
                </a:solidFill>
              </a:rPr>
              <a:t>filterTrips</a:t>
            </a:r>
            <a:r>
              <a:rPr lang="en-US" sz="1400" dirty="0">
                <a:solidFill>
                  <a:prstClr val="black"/>
                </a:solidFill>
              </a:rPr>
              <a:t> in my wireframe I made a button once you click on that it shows your all trips and then you can filter it </a:t>
            </a:r>
          </a:p>
        </p:txBody>
      </p:sp>
      <p:sp>
        <p:nvSpPr>
          <p:cNvPr id="3" name="TextBox 2">
            <a:extLst>
              <a:ext uri="{FF2B5EF4-FFF2-40B4-BE49-F238E27FC236}">
                <a16:creationId xmlns:a16="http://schemas.microsoft.com/office/drawing/2014/main" id="{D46CC424-522C-4F71-AC9D-066DCB4D7DFD}"/>
              </a:ext>
            </a:extLst>
          </p:cNvPr>
          <p:cNvSpPr txBox="1"/>
          <p:nvPr/>
        </p:nvSpPr>
        <p:spPr>
          <a:xfrm>
            <a:off x="2627790" y="-213064"/>
            <a:ext cx="3701989" cy="369332"/>
          </a:xfrm>
          <a:prstGeom prst="rect">
            <a:avLst/>
          </a:prstGeom>
          <a:noFill/>
        </p:spPr>
        <p:txBody>
          <a:bodyPr wrap="square" rtlCol="0">
            <a:spAutoFit/>
          </a:bodyPr>
          <a:lstStyle/>
          <a:p>
            <a:pPr algn="ctr"/>
            <a:r>
              <a:rPr lang="en-NZ" dirty="0"/>
              <a:t>Wireframe</a:t>
            </a:r>
          </a:p>
        </p:txBody>
      </p:sp>
    </p:spTree>
    <p:extLst>
      <p:ext uri="{BB962C8B-B14F-4D97-AF65-F5344CB8AC3E}">
        <p14:creationId xmlns:p14="http://schemas.microsoft.com/office/powerpoint/2010/main" val="501947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66AFF6-69A1-4976-8DAA-AFC580390CE8}"/>
              </a:ext>
            </a:extLst>
          </p:cNvPr>
          <p:cNvPicPr>
            <a:picLocks noChangeAspect="1"/>
          </p:cNvPicPr>
          <p:nvPr/>
        </p:nvPicPr>
        <p:blipFill>
          <a:blip r:embed="rId2"/>
          <a:stretch>
            <a:fillRect/>
          </a:stretch>
        </p:blipFill>
        <p:spPr>
          <a:xfrm>
            <a:off x="0" y="242887"/>
            <a:ext cx="6457950" cy="6372225"/>
          </a:xfrm>
          <a:prstGeom prst="rect">
            <a:avLst/>
          </a:prstGeom>
        </p:spPr>
      </p:pic>
      <p:sp>
        <p:nvSpPr>
          <p:cNvPr id="5" name="Rectangle 4">
            <a:extLst>
              <a:ext uri="{FF2B5EF4-FFF2-40B4-BE49-F238E27FC236}">
                <a16:creationId xmlns:a16="http://schemas.microsoft.com/office/drawing/2014/main" id="{5472FB8D-AC13-4A66-9284-04D52ADFE62B}"/>
              </a:ext>
            </a:extLst>
          </p:cNvPr>
          <p:cNvSpPr/>
          <p:nvPr/>
        </p:nvSpPr>
        <p:spPr>
          <a:xfrm>
            <a:off x="5942121" y="1298333"/>
            <a:ext cx="6096000" cy="923330"/>
          </a:xfrm>
          <a:prstGeom prst="rect">
            <a:avLst/>
          </a:prstGeom>
        </p:spPr>
        <p:txBody>
          <a:bodyPr>
            <a:spAutoFit/>
          </a:bodyPr>
          <a:lstStyle/>
          <a:p>
            <a:r>
              <a:rPr lang="en-US" dirty="0" err="1"/>
              <a:t>givenASearchCriterion</a:t>
            </a:r>
            <a:r>
              <a:rPr lang="en-US" dirty="0"/>
              <a:t> code where you can search your new trips and existing ones from my data is the code which can help the user to find a trip.</a:t>
            </a:r>
          </a:p>
        </p:txBody>
      </p:sp>
    </p:spTree>
    <p:extLst>
      <p:ext uri="{BB962C8B-B14F-4D97-AF65-F5344CB8AC3E}">
        <p14:creationId xmlns:p14="http://schemas.microsoft.com/office/powerpoint/2010/main" val="3725648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47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B21C63-18BB-4276-A1E9-B45C11E2264D}"/>
              </a:ext>
            </a:extLst>
          </p:cNvPr>
          <p:cNvSpPr txBox="1"/>
          <p:nvPr/>
        </p:nvSpPr>
        <p:spPr>
          <a:xfrm>
            <a:off x="124287" y="119849"/>
            <a:ext cx="6171080" cy="2246769"/>
          </a:xfrm>
          <a:prstGeom prst="rect">
            <a:avLst/>
          </a:prstGeom>
          <a:noFill/>
        </p:spPr>
        <p:txBody>
          <a:bodyPr wrap="square" rtlCol="0">
            <a:spAutoFit/>
          </a:bodyPr>
          <a:lstStyle/>
          <a:p>
            <a:pPr marL="285750" lvl="0" indent="-285750">
              <a:buFont typeface="Arial" panose="020B0604020202020204" pitchFamily="34" charset="0"/>
              <a:buChar char="•"/>
            </a:pPr>
            <a:r>
              <a:rPr lang="en-NZ" sz="1400" dirty="0">
                <a:solidFill>
                  <a:prstClr val="black"/>
                </a:solidFill>
              </a:rPr>
              <a:t>Feature 1: </a:t>
            </a:r>
            <a:r>
              <a:rPr lang="en-US" sz="1400" dirty="0">
                <a:solidFill>
                  <a:prstClr val="black"/>
                </a:solidFill>
              </a:rPr>
              <a:t>whole that acts as a Facade for trips in my state transition diagram I which is open my cycle app</a:t>
            </a:r>
          </a:p>
          <a:p>
            <a:pPr marL="285750" lvl="0" indent="-285750">
              <a:buFont typeface="Arial" panose="020B0604020202020204" pitchFamily="34" charset="0"/>
              <a:buChar char="•"/>
            </a:pPr>
            <a:r>
              <a:rPr lang="en-US" sz="1400" dirty="0">
                <a:solidFill>
                  <a:prstClr val="black"/>
                </a:solidFill>
              </a:rPr>
              <a:t> Feature 2: </a:t>
            </a:r>
            <a:r>
              <a:rPr lang="en-US" sz="1400" dirty="0" err="1">
                <a:solidFill>
                  <a:prstClr val="black"/>
                </a:solidFill>
              </a:rPr>
              <a:t>addTrip</a:t>
            </a:r>
            <a:r>
              <a:rPr lang="en-US" sz="1400" dirty="0">
                <a:solidFill>
                  <a:prstClr val="black"/>
                </a:solidFill>
              </a:rPr>
              <a:t> In my state transition diagram I got </a:t>
            </a:r>
            <a:r>
              <a:rPr lang="en-US" sz="1400" dirty="0" err="1">
                <a:solidFill>
                  <a:prstClr val="black"/>
                </a:solidFill>
              </a:rPr>
              <a:t>addTrip</a:t>
            </a:r>
            <a:r>
              <a:rPr lang="en-US" sz="1400" dirty="0">
                <a:solidFill>
                  <a:prstClr val="black"/>
                </a:solidFill>
              </a:rPr>
              <a:t> states which is add my trip in my list.</a:t>
            </a:r>
          </a:p>
          <a:p>
            <a:pPr marL="285750" lvl="0" indent="-285750">
              <a:buFont typeface="Arial" panose="020B0604020202020204" pitchFamily="34" charset="0"/>
              <a:buChar char="•"/>
            </a:pPr>
            <a:r>
              <a:rPr lang="en-US" sz="1400" dirty="0">
                <a:solidFill>
                  <a:prstClr val="black"/>
                </a:solidFill>
              </a:rPr>
              <a:t>Feature 3: </a:t>
            </a:r>
            <a:r>
              <a:rPr lang="en-US" sz="1400" dirty="0" err="1">
                <a:solidFill>
                  <a:prstClr val="black"/>
                </a:solidFill>
              </a:rPr>
              <a:t>sortTrips</a:t>
            </a:r>
            <a:r>
              <a:rPr lang="en-US" sz="1400" dirty="0">
                <a:solidFill>
                  <a:prstClr val="black"/>
                </a:solidFill>
              </a:rPr>
              <a:t> in my state transition diagram it shows the list of trips then you can sort trips for example;  arrange systematically in groups; separate according to type or through sorting you can choose your trips for certain days.</a:t>
            </a:r>
          </a:p>
          <a:p>
            <a:pPr marL="285750" lvl="0" indent="-285750">
              <a:buFont typeface="Arial" panose="020B0604020202020204" pitchFamily="34" charset="0"/>
              <a:buChar char="•"/>
            </a:pPr>
            <a:r>
              <a:rPr lang="en-US" sz="1400" dirty="0">
                <a:solidFill>
                  <a:prstClr val="black"/>
                </a:solidFill>
              </a:rPr>
              <a:t>Feature 4: </a:t>
            </a:r>
            <a:r>
              <a:rPr lang="en-US" sz="1400" dirty="0" err="1">
                <a:solidFill>
                  <a:prstClr val="black"/>
                </a:solidFill>
              </a:rPr>
              <a:t>filterTrips</a:t>
            </a:r>
            <a:r>
              <a:rPr lang="en-US" sz="1400" dirty="0">
                <a:solidFill>
                  <a:prstClr val="black"/>
                </a:solidFill>
              </a:rPr>
              <a:t> in my state transition diagram  I made for if the user want to find certain result of trips</a:t>
            </a:r>
          </a:p>
          <a:p>
            <a:endParaRPr lang="en-NZ" sz="1400" dirty="0"/>
          </a:p>
        </p:txBody>
      </p:sp>
      <p:pic>
        <p:nvPicPr>
          <p:cNvPr id="6" name="Picture 5">
            <a:extLst>
              <a:ext uri="{FF2B5EF4-FFF2-40B4-BE49-F238E27FC236}">
                <a16:creationId xmlns:a16="http://schemas.microsoft.com/office/drawing/2014/main" id="{94AF0668-FB5A-466E-8C63-B57DBFFEFB29}"/>
              </a:ext>
            </a:extLst>
          </p:cNvPr>
          <p:cNvPicPr>
            <a:picLocks noChangeAspect="1"/>
          </p:cNvPicPr>
          <p:nvPr/>
        </p:nvPicPr>
        <p:blipFill>
          <a:blip r:embed="rId2"/>
          <a:stretch>
            <a:fillRect/>
          </a:stretch>
        </p:blipFill>
        <p:spPr>
          <a:xfrm>
            <a:off x="0" y="2103864"/>
            <a:ext cx="6829425" cy="4754136"/>
          </a:xfrm>
          <a:prstGeom prst="rect">
            <a:avLst/>
          </a:prstGeom>
        </p:spPr>
      </p:pic>
      <p:sp>
        <p:nvSpPr>
          <p:cNvPr id="7" name="TextBox 6">
            <a:extLst>
              <a:ext uri="{FF2B5EF4-FFF2-40B4-BE49-F238E27FC236}">
                <a16:creationId xmlns:a16="http://schemas.microsoft.com/office/drawing/2014/main" id="{9D1C47A7-7377-4574-94AC-DFAF0D71B5C4}"/>
              </a:ext>
            </a:extLst>
          </p:cNvPr>
          <p:cNvSpPr txBox="1"/>
          <p:nvPr/>
        </p:nvSpPr>
        <p:spPr>
          <a:xfrm>
            <a:off x="6829425" y="0"/>
            <a:ext cx="5057775" cy="883318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dirty="0">
                <a:solidFill>
                  <a:prstClr val="black"/>
                </a:solidFill>
              </a:rPr>
              <a:t>Feature 5: delete a selected trip state is for the deleting a trip for instance that you change your mind, or you don’t want to go on that trip so, through this states you can delete your trips.</a:t>
            </a:r>
            <a:endParaRPr lang="en-US" sz="1400" dirty="0"/>
          </a:p>
          <a:p>
            <a:pPr marL="285750" indent="-285750">
              <a:buFont typeface="Arial" panose="020B0604020202020204" pitchFamily="34" charset="0"/>
              <a:buChar char="•"/>
            </a:pPr>
            <a:r>
              <a:rPr lang="en-US" sz="1400" dirty="0"/>
              <a:t>Feature 6: </a:t>
            </a:r>
            <a:r>
              <a:rPr lang="en-US" sz="1400" dirty="0" err="1"/>
              <a:t>saveTrip</a:t>
            </a:r>
            <a:r>
              <a:rPr lang="en-US" sz="1400" dirty="0"/>
              <a:t> in my State Transition Diagram I created the state for saving your trip for example; if I got some of the favorite tracks so I can save that trip in my saving data so this state save my favorite trips.</a:t>
            </a:r>
          </a:p>
          <a:p>
            <a:pPr marL="285750" indent="-285750">
              <a:buFont typeface="Arial" panose="020B0604020202020204" pitchFamily="34" charset="0"/>
              <a:buChar char="•"/>
            </a:pPr>
            <a:r>
              <a:rPr lang="en-US" sz="1400" dirty="0"/>
              <a:t>Feature 7: load states in my State Transition Diagram it provides my trip info if I want to continue from where I left my trip on the last day so load states shows my trips which are uncomplete.</a:t>
            </a:r>
          </a:p>
          <a:p>
            <a:pPr marL="285750" indent="-285750">
              <a:buFont typeface="Arial" panose="020B0604020202020204" pitchFamily="34" charset="0"/>
              <a:buChar char="•"/>
            </a:pPr>
            <a:r>
              <a:rPr lang="en-US" sz="1400" dirty="0"/>
              <a:t>Feature 8:editTrip states which I created for the editing such as; when your are on the trip and then you want to change your direction or trip so this state help to find new trip which is near to your current location.</a:t>
            </a:r>
          </a:p>
          <a:p>
            <a:pPr marL="285750" indent="-285750">
              <a:buFont typeface="Arial" panose="020B0604020202020204" pitchFamily="34" charset="0"/>
              <a:buChar char="•"/>
            </a:pPr>
            <a:r>
              <a:rPr lang="en-US" sz="1400" dirty="0"/>
              <a:t>Feature 9: revert states is for the previous location for instance once the app comes on this state it shows the previous trips that I already visited.</a:t>
            </a:r>
          </a:p>
          <a:p>
            <a:pPr marL="285750" indent="-285750">
              <a:buFont typeface="Arial" panose="020B0604020202020204" pitchFamily="34" charset="0"/>
              <a:buChar char="•"/>
            </a:pPr>
            <a:r>
              <a:rPr lang="en-US" sz="1400" dirty="0"/>
              <a:t>feature 10:validateInput when you input your location it shows the validate trips list</a:t>
            </a:r>
          </a:p>
          <a:p>
            <a:pPr marL="285750" indent="-285750">
              <a:buFont typeface="Arial" panose="020B0604020202020204" pitchFamily="34" charset="0"/>
              <a:buChar char="•"/>
            </a:pPr>
            <a:r>
              <a:rPr lang="en-US" sz="1400" dirty="0"/>
              <a:t>Feature 11: </a:t>
            </a:r>
            <a:r>
              <a:rPr lang="en-US" sz="1400" dirty="0" err="1"/>
              <a:t>withInATrip</a:t>
            </a:r>
            <a:r>
              <a:rPr lang="en-US" sz="1400" dirty="0"/>
              <a:t> this shows useful info when you are on the trip it track your fastest Speed and average speed.</a:t>
            </a:r>
          </a:p>
          <a:p>
            <a:pPr marL="285750" indent="-285750">
              <a:buFont typeface="Arial" panose="020B0604020202020204" pitchFamily="34" charset="0"/>
              <a:buChar char="•"/>
            </a:pPr>
            <a:r>
              <a:rPr lang="en-US" sz="1400" dirty="0"/>
              <a:t>Feature 12:calculateManytrips this display your fastest speed and average speed on every trip you visited or currently you are visiting it shows how fast are you gone or are you going basically it shows data for every trip.</a:t>
            </a:r>
          </a:p>
          <a:p>
            <a:pPr marL="285750" indent="-285750">
              <a:buFont typeface="Arial" panose="020B0604020202020204" pitchFamily="34" charset="0"/>
              <a:buChar char="•"/>
            </a:pPr>
            <a:r>
              <a:rPr lang="en-US" sz="1400" dirty="0"/>
              <a:t>Feature 13:defaultValue states this feature help me to set fastest speed or average speed data back to default value which is zero once the application comes on this it sets your values back to Zero.</a:t>
            </a:r>
          </a:p>
          <a:p>
            <a:pPr marL="285750" indent="-285750">
              <a:buFont typeface="Arial" panose="020B0604020202020204" pitchFamily="34" charset="0"/>
              <a:buChar char="•"/>
            </a:pPr>
            <a:r>
              <a:rPr lang="en-US" sz="1400" dirty="0"/>
              <a:t>Feature 14:givenASearchCriterion states where you can search your new trips and existing ones in my state transition diagram is the states which can give you these features as I above mentioned.</a:t>
            </a:r>
          </a:p>
          <a:p>
            <a:pPr marL="285750" indent="-285750">
              <a:buFont typeface="Arial" panose="020B0604020202020204" pitchFamily="34" charset="0"/>
              <a:buChar char="•"/>
            </a:pPr>
            <a:r>
              <a:rPr lang="en-US" sz="1400" dirty="0"/>
              <a:t>Feature 15: </a:t>
            </a:r>
            <a:r>
              <a:rPr lang="en-US" sz="1400" dirty="0" err="1"/>
              <a:t>getAllTrips</a:t>
            </a:r>
            <a:r>
              <a:rPr lang="en-US" sz="1400" dirty="0"/>
              <a:t> states which shows all your previous trips and what possible trips I can do for a day….</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endParaRPr lang="en-NZ" sz="1400" dirty="0"/>
          </a:p>
          <a:p>
            <a:endParaRPr lang="en-NZ" sz="1400" dirty="0"/>
          </a:p>
        </p:txBody>
      </p:sp>
    </p:spTree>
    <p:extLst>
      <p:ext uri="{BB962C8B-B14F-4D97-AF65-F5344CB8AC3E}">
        <p14:creationId xmlns:p14="http://schemas.microsoft.com/office/powerpoint/2010/main" val="267932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B48454-6957-462F-B644-8B6DDD9132CC}"/>
              </a:ext>
            </a:extLst>
          </p:cNvPr>
          <p:cNvSpPr txBox="1"/>
          <p:nvPr/>
        </p:nvSpPr>
        <p:spPr>
          <a:xfrm>
            <a:off x="168675" y="88775"/>
            <a:ext cx="4208015" cy="53245345"/>
          </a:xfrm>
          <a:prstGeom prst="rect">
            <a:avLst/>
          </a:prstGeom>
          <a:noFill/>
          <a:ln>
            <a:solidFill>
              <a:schemeClr val="tx1"/>
            </a:solidFill>
          </a:ln>
        </p:spPr>
        <p:txBody>
          <a:bodyPr wrap="square" rtlCol="0">
            <a:spAutoFit/>
          </a:bodyPr>
          <a:lstStyle/>
          <a:p>
            <a:r>
              <a:rPr lang="en-NZ" sz="1100" dirty="0"/>
              <a:t>Julian Siddiqui </a:t>
            </a:r>
          </a:p>
          <a:p>
            <a:r>
              <a:rPr lang="en-NZ" sz="1100" dirty="0"/>
              <a:t>DE211 – Assessment 2</a:t>
            </a:r>
          </a:p>
          <a:p>
            <a:r>
              <a:rPr lang="en-NZ" sz="1100" dirty="0"/>
              <a:t> </a:t>
            </a:r>
          </a:p>
          <a:p>
            <a:r>
              <a:rPr lang="en-NZ" sz="1100" b="1" dirty="0"/>
              <a:t>Use Case 1</a:t>
            </a:r>
            <a:endParaRPr lang="en-NZ" sz="1100" dirty="0"/>
          </a:p>
          <a:p>
            <a:r>
              <a:rPr lang="en-NZ" sz="1100" b="1" dirty="0"/>
              <a:t>Case</a:t>
            </a:r>
            <a:r>
              <a:rPr lang="en-NZ" sz="1100" dirty="0"/>
              <a:t> </a:t>
            </a:r>
            <a:r>
              <a:rPr lang="en-NZ" sz="1100" b="1" dirty="0"/>
              <a:t>Description</a:t>
            </a:r>
            <a:r>
              <a:rPr lang="en-NZ" sz="1100" dirty="0"/>
              <a:t>: The user adds a trip.</a:t>
            </a:r>
          </a:p>
          <a:p>
            <a:r>
              <a:rPr lang="en-NZ" sz="1100" b="1" dirty="0"/>
              <a:t>Actor</a:t>
            </a:r>
            <a:r>
              <a:rPr lang="en-NZ" sz="1100" dirty="0"/>
              <a:t>: The user</a:t>
            </a:r>
          </a:p>
          <a:p>
            <a:r>
              <a:rPr lang="en-NZ" sz="1100" b="1" dirty="0"/>
              <a:t>Pre-Conditions</a:t>
            </a:r>
            <a:endParaRPr lang="en-NZ" sz="1100" dirty="0"/>
          </a:p>
          <a:p>
            <a:r>
              <a:rPr lang="en-NZ" sz="1100" dirty="0"/>
              <a:t>The app/program is working.</a:t>
            </a:r>
          </a:p>
          <a:p>
            <a:r>
              <a:rPr lang="en-NZ" sz="1100" dirty="0"/>
              <a:t>Add function is working.</a:t>
            </a:r>
          </a:p>
          <a:p>
            <a:r>
              <a:rPr lang="en-NZ" sz="1100" b="1" dirty="0"/>
              <a:t>Main Flow</a:t>
            </a:r>
            <a:endParaRPr lang="en-NZ" sz="1100" dirty="0"/>
          </a:p>
          <a:p>
            <a:r>
              <a:rPr lang="en-NZ" sz="1100" dirty="0"/>
              <a:t>The user adds a trip.</a:t>
            </a:r>
          </a:p>
          <a:p>
            <a:r>
              <a:rPr lang="en-NZ" sz="1100" dirty="0"/>
              <a:t>The trip goes into the system input.</a:t>
            </a:r>
          </a:p>
          <a:p>
            <a:r>
              <a:rPr lang="en-NZ" sz="1100" b="1" dirty="0"/>
              <a:t>Alternative Flows</a:t>
            </a:r>
            <a:endParaRPr lang="en-NZ" sz="1100" dirty="0"/>
          </a:p>
          <a:p>
            <a:r>
              <a:rPr lang="en-NZ" sz="1100" b="1" dirty="0"/>
              <a:t>A1</a:t>
            </a:r>
            <a:endParaRPr lang="en-NZ" sz="1100" dirty="0"/>
          </a:p>
          <a:p>
            <a:r>
              <a:rPr lang="en-NZ" sz="1100" dirty="0"/>
              <a:t>If the user wants to go certain trips then the user needs to </a:t>
            </a:r>
            <a:r>
              <a:rPr lang="en-NZ" sz="1100" dirty="0" err="1"/>
              <a:t>filterTrips</a:t>
            </a:r>
            <a:r>
              <a:rPr lang="en-NZ" sz="1100" dirty="0"/>
              <a:t>.</a:t>
            </a:r>
          </a:p>
          <a:p>
            <a:r>
              <a:rPr lang="en-NZ" sz="1100" dirty="0"/>
              <a:t>User can also use the search criterion.</a:t>
            </a:r>
          </a:p>
          <a:p>
            <a:r>
              <a:rPr lang="en-NZ" sz="1100" b="1" dirty="0"/>
              <a:t>Exception Flows</a:t>
            </a:r>
            <a:endParaRPr lang="en-NZ" sz="1100" dirty="0"/>
          </a:p>
          <a:p>
            <a:r>
              <a:rPr lang="en-NZ" sz="1100" b="1" dirty="0"/>
              <a:t>E1</a:t>
            </a:r>
            <a:endParaRPr lang="en-NZ" sz="1100" dirty="0"/>
          </a:p>
          <a:p>
            <a:pPr lvl="0"/>
            <a:r>
              <a:rPr lang="en-NZ" sz="1100" dirty="0"/>
              <a:t>The user finally find a specific Trips that the user wants to go.</a:t>
            </a:r>
          </a:p>
          <a:p>
            <a:pPr lvl="0"/>
            <a:r>
              <a:rPr lang="en-NZ" sz="1100" dirty="0"/>
              <a:t>The use case ends.</a:t>
            </a:r>
            <a:br>
              <a:rPr lang="en-NZ" sz="1100" b="1" dirty="0"/>
            </a:br>
            <a:endParaRPr lang="en-NZ" sz="1100" dirty="0"/>
          </a:p>
          <a:p>
            <a:r>
              <a:rPr lang="en-NZ" sz="1100" b="1" dirty="0"/>
              <a:t>Use Case 2</a:t>
            </a:r>
            <a:endParaRPr lang="en-NZ" sz="1100" dirty="0"/>
          </a:p>
          <a:p>
            <a:r>
              <a:rPr lang="en-NZ" sz="1100" b="1" dirty="0"/>
              <a:t>Case</a:t>
            </a:r>
            <a:r>
              <a:rPr lang="en-NZ" sz="1100" dirty="0"/>
              <a:t> </a:t>
            </a:r>
            <a:r>
              <a:rPr lang="en-NZ" sz="1100" b="1" dirty="0"/>
              <a:t>Description</a:t>
            </a:r>
            <a:r>
              <a:rPr lang="en-NZ" sz="1100" dirty="0"/>
              <a:t>: User sorts a trip.</a:t>
            </a:r>
          </a:p>
          <a:p>
            <a:r>
              <a:rPr lang="en-NZ" sz="1100" b="1" dirty="0"/>
              <a:t>Actor</a:t>
            </a:r>
            <a:r>
              <a:rPr lang="en-NZ" sz="1100" dirty="0"/>
              <a:t>: The user</a:t>
            </a:r>
          </a:p>
          <a:p>
            <a:r>
              <a:rPr lang="en-NZ" sz="1100" b="1" dirty="0"/>
              <a:t>Pre-Conditions</a:t>
            </a:r>
            <a:endParaRPr lang="en-NZ" sz="1100" dirty="0"/>
          </a:p>
          <a:p>
            <a:r>
              <a:rPr lang="en-NZ" sz="1100" dirty="0"/>
              <a:t>The app/program is working.</a:t>
            </a:r>
          </a:p>
          <a:p>
            <a:r>
              <a:rPr lang="en-NZ" sz="1100" dirty="0"/>
              <a:t>Sort function is working.</a:t>
            </a:r>
          </a:p>
          <a:p>
            <a:r>
              <a:rPr lang="en-NZ" sz="1100" b="1" dirty="0"/>
              <a:t>Main Flow</a:t>
            </a:r>
            <a:endParaRPr lang="en-NZ" sz="1100" dirty="0"/>
          </a:p>
          <a:p>
            <a:r>
              <a:rPr lang="en-NZ" sz="1100" dirty="0"/>
              <a:t>The user sorts a trip.</a:t>
            </a:r>
          </a:p>
          <a:p>
            <a:r>
              <a:rPr lang="en-NZ" sz="1100" dirty="0"/>
              <a:t>The user chooses any of the sort options. </a:t>
            </a:r>
          </a:p>
          <a:p>
            <a:r>
              <a:rPr lang="en-NZ" sz="1100" dirty="0"/>
              <a:t>The system will sort the trips.</a:t>
            </a:r>
          </a:p>
          <a:p>
            <a:r>
              <a:rPr lang="en-NZ" sz="1100" dirty="0"/>
              <a:t>The app shows the sorted trips. </a:t>
            </a:r>
            <a:r>
              <a:rPr lang="en-NZ" sz="1100" b="1" dirty="0"/>
              <a:t>(A1, A2, A3, A4)</a:t>
            </a:r>
            <a:endParaRPr lang="en-NZ" sz="1100" dirty="0"/>
          </a:p>
          <a:p>
            <a:r>
              <a:rPr lang="en-NZ" sz="1100" b="1" dirty="0"/>
              <a:t>Alternative Flows</a:t>
            </a:r>
            <a:endParaRPr lang="en-NZ" sz="1100" dirty="0"/>
          </a:p>
          <a:p>
            <a:r>
              <a:rPr lang="en-NZ" sz="1100" b="1" dirty="0"/>
              <a:t>A1</a:t>
            </a:r>
            <a:endParaRPr lang="en-NZ" sz="1100" dirty="0"/>
          </a:p>
          <a:p>
            <a:r>
              <a:rPr lang="en-NZ" sz="1100" dirty="0"/>
              <a:t>The user chooses the ‘best match’ option.</a:t>
            </a:r>
          </a:p>
          <a:p>
            <a:r>
              <a:rPr lang="en-NZ" sz="1100" dirty="0"/>
              <a:t>The app sorts from the ‘best match’ trips.</a:t>
            </a:r>
          </a:p>
          <a:p>
            <a:r>
              <a:rPr lang="en-NZ" sz="1100" b="1" dirty="0"/>
              <a:t>A2</a:t>
            </a:r>
            <a:endParaRPr lang="en-NZ" sz="1100" dirty="0"/>
          </a:p>
          <a:p>
            <a:r>
              <a:rPr lang="en-NZ" sz="1100" dirty="0"/>
              <a:t>The user chooses the ‘most convenient’ option.</a:t>
            </a:r>
          </a:p>
          <a:p>
            <a:r>
              <a:rPr lang="en-NZ" sz="1100" dirty="0"/>
              <a:t>The app sorts from the ’convenient’ ‘.</a:t>
            </a:r>
          </a:p>
          <a:p>
            <a:r>
              <a:rPr lang="en-NZ" sz="1100" b="1" dirty="0"/>
              <a:t>A3</a:t>
            </a:r>
            <a:endParaRPr lang="en-NZ" sz="1100" dirty="0"/>
          </a:p>
          <a:p>
            <a:r>
              <a:rPr lang="en-NZ" sz="1100" dirty="0"/>
              <a:t>The user chooses the ‘lowest’ option.</a:t>
            </a:r>
          </a:p>
          <a:p>
            <a:r>
              <a:rPr lang="en-NZ" sz="1100" dirty="0"/>
              <a:t>The app sorts from the ‘lowest’.</a:t>
            </a:r>
          </a:p>
          <a:p>
            <a:r>
              <a:rPr lang="en-NZ" sz="1100" b="1" dirty="0"/>
              <a:t>Exception Flows</a:t>
            </a:r>
            <a:endParaRPr lang="en-NZ" sz="1100" dirty="0"/>
          </a:p>
          <a:p>
            <a:r>
              <a:rPr lang="en-NZ" sz="1100" b="1" dirty="0"/>
              <a:t>E1</a:t>
            </a:r>
            <a:endParaRPr lang="en-NZ" sz="1100" dirty="0"/>
          </a:p>
          <a:p>
            <a:r>
              <a:rPr lang="en-NZ" sz="1100" b="1" dirty="0"/>
              <a:t>1.  </a:t>
            </a:r>
            <a:r>
              <a:rPr lang="en-NZ" sz="1100" dirty="0"/>
              <a:t>The user can delete selected Trips put some other trips as desirable.</a:t>
            </a:r>
          </a:p>
          <a:p>
            <a:r>
              <a:rPr lang="en-NZ" sz="1100" b="1" dirty="0"/>
              <a:t>2. </a:t>
            </a:r>
            <a:r>
              <a:rPr lang="en-NZ" sz="1100" dirty="0"/>
              <a:t>The use case ends.</a:t>
            </a:r>
          </a:p>
          <a:p>
            <a:br>
              <a:rPr lang="en-NZ" sz="1100" dirty="0"/>
            </a:br>
            <a:r>
              <a:rPr lang="en-NZ" sz="1100" dirty="0"/>
              <a:t> </a:t>
            </a:r>
          </a:p>
          <a:p>
            <a:r>
              <a:rPr lang="en-NZ" sz="1100" b="1" dirty="0"/>
              <a:t>Use Case 3</a:t>
            </a:r>
            <a:endParaRPr lang="en-NZ" sz="1100" dirty="0"/>
          </a:p>
          <a:p>
            <a:r>
              <a:rPr lang="en-NZ" sz="1100" b="1" dirty="0"/>
              <a:t>Case</a:t>
            </a:r>
            <a:r>
              <a:rPr lang="en-NZ" sz="1100" dirty="0"/>
              <a:t> </a:t>
            </a:r>
            <a:r>
              <a:rPr lang="en-NZ" sz="1100" b="1" dirty="0"/>
              <a:t>Description</a:t>
            </a:r>
            <a:r>
              <a:rPr lang="en-NZ" sz="1100" dirty="0"/>
              <a:t>: User filters a trip.</a:t>
            </a:r>
          </a:p>
          <a:p>
            <a:r>
              <a:rPr lang="en-NZ" sz="1100" b="1" dirty="0"/>
              <a:t>Actor</a:t>
            </a:r>
            <a:r>
              <a:rPr lang="en-NZ" sz="1100" dirty="0"/>
              <a:t>: The user</a:t>
            </a:r>
          </a:p>
          <a:p>
            <a:r>
              <a:rPr lang="en-NZ" sz="1100" b="1" dirty="0"/>
              <a:t>Pre-Conditions</a:t>
            </a:r>
            <a:endParaRPr lang="en-NZ" sz="1100" dirty="0"/>
          </a:p>
          <a:p>
            <a:r>
              <a:rPr lang="en-NZ" sz="1100" dirty="0"/>
              <a:t>The app/program is working.</a:t>
            </a:r>
          </a:p>
          <a:p>
            <a:r>
              <a:rPr lang="en-NZ" sz="1100" dirty="0"/>
              <a:t>Filter function is working.</a:t>
            </a:r>
          </a:p>
          <a:p>
            <a:r>
              <a:rPr lang="en-NZ" sz="1100" b="1" dirty="0"/>
              <a:t>Main Flow</a:t>
            </a:r>
            <a:endParaRPr lang="en-NZ" sz="1100" dirty="0"/>
          </a:p>
          <a:p>
            <a:r>
              <a:rPr lang="en-NZ" sz="1100" dirty="0"/>
              <a:t>The user filters a trip.</a:t>
            </a:r>
          </a:p>
          <a:p>
            <a:r>
              <a:rPr lang="en-NZ" sz="1100" dirty="0"/>
              <a:t>The user chooses any of the filter options.</a:t>
            </a:r>
          </a:p>
          <a:p>
            <a:r>
              <a:rPr lang="en-NZ" sz="1100" dirty="0"/>
              <a:t>The app shows the filtered trips.</a:t>
            </a:r>
          </a:p>
          <a:p>
            <a:r>
              <a:rPr lang="en-NZ" sz="1100" b="1" dirty="0"/>
              <a:t>Alternative Flows</a:t>
            </a:r>
            <a:endParaRPr lang="en-NZ" sz="1100" dirty="0"/>
          </a:p>
          <a:p>
            <a:r>
              <a:rPr lang="en-NZ" sz="1100" b="1" dirty="0"/>
              <a:t>A1</a:t>
            </a:r>
            <a:endParaRPr lang="en-NZ" sz="1100" dirty="0"/>
          </a:p>
          <a:p>
            <a:r>
              <a:rPr lang="en-NZ" sz="1100" dirty="0"/>
              <a:t>The user chooses the ‘Speed’ option.</a:t>
            </a:r>
          </a:p>
          <a:p>
            <a:r>
              <a:rPr lang="en-NZ" sz="1100" dirty="0"/>
              <a:t>The app filters only the ‘Speed’.</a:t>
            </a:r>
          </a:p>
          <a:p>
            <a:r>
              <a:rPr lang="en-NZ" sz="1100" b="1" dirty="0"/>
              <a:t>A2</a:t>
            </a:r>
            <a:endParaRPr lang="en-NZ" sz="1100" dirty="0"/>
          </a:p>
          <a:p>
            <a:r>
              <a:rPr lang="en-NZ" sz="1100" dirty="0"/>
              <a:t>The user chooses the ‘Calorie Loss’ option.</a:t>
            </a:r>
          </a:p>
          <a:p>
            <a:r>
              <a:rPr lang="en-NZ" sz="1100" dirty="0"/>
              <a:t>The app filters only the ‘Calorie Loss’.</a:t>
            </a:r>
          </a:p>
          <a:p>
            <a:r>
              <a:rPr lang="en-NZ" sz="1100" b="1" dirty="0"/>
              <a:t>A3</a:t>
            </a:r>
            <a:endParaRPr lang="en-NZ" sz="1100" dirty="0"/>
          </a:p>
          <a:p>
            <a:r>
              <a:rPr lang="en-NZ" sz="1100" dirty="0"/>
              <a:t>The user chooses the ‘Distance’ option.</a:t>
            </a:r>
          </a:p>
          <a:p>
            <a:r>
              <a:rPr lang="en-NZ" sz="1100" dirty="0"/>
              <a:t>The app filters only the ‘Distance’.</a:t>
            </a:r>
          </a:p>
          <a:p>
            <a:r>
              <a:rPr lang="en-NZ" sz="1100" b="1" dirty="0"/>
              <a:t>A4</a:t>
            </a:r>
            <a:endParaRPr lang="en-NZ" sz="1100" dirty="0"/>
          </a:p>
          <a:p>
            <a:r>
              <a:rPr lang="en-NZ" sz="1100" dirty="0"/>
              <a:t>The user chooses the ‘Routes’ option.</a:t>
            </a:r>
          </a:p>
          <a:p>
            <a:r>
              <a:rPr lang="en-NZ" sz="1100" dirty="0"/>
              <a:t>The app filter only the ‘Routes’.</a:t>
            </a:r>
          </a:p>
          <a:p>
            <a:br>
              <a:rPr lang="en-NZ" sz="1100" dirty="0"/>
            </a:br>
            <a:r>
              <a:rPr lang="en-NZ" sz="1100" dirty="0"/>
              <a:t> </a:t>
            </a:r>
          </a:p>
          <a:p>
            <a:r>
              <a:rPr lang="en-NZ" sz="1100" b="1" dirty="0"/>
              <a:t>Use Case 4</a:t>
            </a:r>
            <a:endParaRPr lang="en-NZ" sz="1100" dirty="0"/>
          </a:p>
          <a:p>
            <a:r>
              <a:rPr lang="en-NZ" sz="1100" b="1" dirty="0"/>
              <a:t>Case</a:t>
            </a:r>
            <a:r>
              <a:rPr lang="en-NZ" sz="1100" dirty="0"/>
              <a:t> </a:t>
            </a:r>
            <a:r>
              <a:rPr lang="en-NZ" sz="1100" b="1" dirty="0"/>
              <a:t>Description</a:t>
            </a:r>
            <a:r>
              <a:rPr lang="en-NZ" sz="1100" dirty="0"/>
              <a:t>: </a:t>
            </a:r>
            <a:r>
              <a:rPr lang="en-NZ" sz="1100" dirty="0" err="1"/>
              <a:t>deleteASelectedTrip</a:t>
            </a:r>
            <a:endParaRPr lang="en-NZ" sz="1100" dirty="0"/>
          </a:p>
          <a:p>
            <a:r>
              <a:rPr lang="en-NZ" sz="1100" b="1" dirty="0"/>
              <a:t>Actor</a:t>
            </a:r>
            <a:r>
              <a:rPr lang="en-NZ" sz="1100" dirty="0"/>
              <a:t>: The user</a:t>
            </a:r>
          </a:p>
          <a:p>
            <a:r>
              <a:rPr lang="en-NZ" sz="1100" b="1" dirty="0"/>
              <a:t>Pre-Conditions:</a:t>
            </a:r>
            <a:endParaRPr lang="en-NZ" sz="1100" dirty="0"/>
          </a:p>
          <a:p>
            <a:r>
              <a:rPr lang="en-NZ" sz="1100" dirty="0"/>
              <a:t>The app/program is working.</a:t>
            </a:r>
          </a:p>
          <a:p>
            <a:r>
              <a:rPr lang="en-NZ" sz="1100" dirty="0"/>
              <a:t>Search function is working.</a:t>
            </a:r>
          </a:p>
          <a:p>
            <a:r>
              <a:rPr lang="en-NZ" sz="1100" b="1" dirty="0"/>
              <a:t>Main Flow</a:t>
            </a:r>
            <a:endParaRPr lang="en-NZ" sz="1100" dirty="0"/>
          </a:p>
          <a:p>
            <a:pPr lvl="0"/>
            <a:r>
              <a:rPr lang="en-NZ" sz="1100" dirty="0"/>
              <a:t>The user use to delete their selected trip.</a:t>
            </a:r>
          </a:p>
          <a:p>
            <a:pPr lvl="0"/>
            <a:r>
              <a:rPr lang="en-NZ" sz="1100" dirty="0"/>
              <a:t>The system will validate the selected trip </a:t>
            </a:r>
            <a:r>
              <a:rPr lang="en-NZ" sz="1100" b="1" dirty="0"/>
              <a:t>(A1).</a:t>
            </a:r>
            <a:endParaRPr lang="en-NZ" sz="1100" dirty="0"/>
          </a:p>
          <a:p>
            <a:pPr lvl="0"/>
            <a:r>
              <a:rPr lang="en-NZ" sz="1100" dirty="0"/>
              <a:t>The system will delete the selected trip </a:t>
            </a:r>
            <a:r>
              <a:rPr lang="en-NZ" sz="1100" b="1" dirty="0"/>
              <a:t>(E1).</a:t>
            </a:r>
            <a:endParaRPr lang="en-NZ" sz="1100" dirty="0"/>
          </a:p>
          <a:p>
            <a:r>
              <a:rPr lang="en-NZ" sz="1100" b="1" dirty="0"/>
              <a:t>Alternative Flows</a:t>
            </a:r>
            <a:endParaRPr lang="en-NZ" sz="1100" dirty="0"/>
          </a:p>
          <a:p>
            <a:r>
              <a:rPr lang="en-NZ" sz="1100" b="1" dirty="0"/>
              <a:t>A1</a:t>
            </a:r>
            <a:endParaRPr lang="en-NZ" sz="1100" dirty="0"/>
          </a:p>
          <a:p>
            <a:pPr lvl="0"/>
            <a:r>
              <a:rPr lang="en-NZ" sz="1100" dirty="0"/>
              <a:t>The selection is invalid.</a:t>
            </a:r>
          </a:p>
          <a:p>
            <a:pPr lvl="0"/>
            <a:r>
              <a:rPr lang="en-NZ" sz="1100" dirty="0"/>
              <a:t>The case goes back to step 1.</a:t>
            </a:r>
          </a:p>
          <a:p>
            <a:r>
              <a:rPr lang="en-NZ" sz="1100" b="1" dirty="0"/>
              <a:t>Exception Flows</a:t>
            </a:r>
            <a:endParaRPr lang="en-NZ" sz="1100" dirty="0"/>
          </a:p>
          <a:p>
            <a:r>
              <a:rPr lang="en-NZ" sz="1100" b="1" dirty="0"/>
              <a:t>E1</a:t>
            </a:r>
            <a:endParaRPr lang="en-NZ" sz="1100" dirty="0"/>
          </a:p>
          <a:p>
            <a:r>
              <a:rPr lang="en-NZ" sz="1100" dirty="0"/>
              <a:t>The user successfully delete a selected trip.</a:t>
            </a:r>
          </a:p>
          <a:p>
            <a:r>
              <a:rPr lang="en-NZ" sz="1100" dirty="0"/>
              <a:t>The use case ends.</a:t>
            </a:r>
          </a:p>
          <a:p>
            <a:br>
              <a:rPr lang="en-NZ" sz="1100" dirty="0"/>
            </a:br>
            <a:r>
              <a:rPr lang="en-NZ" sz="1100" dirty="0"/>
              <a:t> </a:t>
            </a:r>
          </a:p>
          <a:p>
            <a:r>
              <a:rPr lang="en-NZ" sz="1100" b="1" dirty="0"/>
              <a:t>Use Case 5</a:t>
            </a:r>
            <a:endParaRPr lang="en-NZ" sz="1100" dirty="0"/>
          </a:p>
          <a:p>
            <a:r>
              <a:rPr lang="en-NZ" sz="1100" b="1" dirty="0"/>
              <a:t>Case</a:t>
            </a:r>
            <a:r>
              <a:rPr lang="en-NZ" sz="1100" dirty="0"/>
              <a:t> </a:t>
            </a:r>
            <a:r>
              <a:rPr lang="en-NZ" sz="1100" b="1" dirty="0"/>
              <a:t>Description</a:t>
            </a:r>
            <a:r>
              <a:rPr lang="en-NZ" sz="1100" dirty="0"/>
              <a:t>: User edits a trip from added trip.</a:t>
            </a:r>
          </a:p>
          <a:p>
            <a:r>
              <a:rPr lang="en-NZ" sz="1100" b="1" dirty="0"/>
              <a:t>Actor</a:t>
            </a:r>
            <a:r>
              <a:rPr lang="en-NZ" sz="1100" dirty="0"/>
              <a:t>: The user</a:t>
            </a:r>
          </a:p>
          <a:p>
            <a:r>
              <a:rPr lang="en-NZ" sz="1100" b="1" dirty="0"/>
              <a:t>Pre-Conditions:</a:t>
            </a:r>
            <a:endParaRPr lang="en-NZ" sz="1100" dirty="0"/>
          </a:p>
          <a:p>
            <a:r>
              <a:rPr lang="en-NZ" sz="1100" dirty="0"/>
              <a:t>The app/program is working.</a:t>
            </a:r>
          </a:p>
          <a:p>
            <a:r>
              <a:rPr lang="en-NZ" sz="1100" dirty="0"/>
              <a:t>Edit function is working.</a:t>
            </a:r>
          </a:p>
          <a:p>
            <a:r>
              <a:rPr lang="en-NZ" sz="1100" b="1" dirty="0"/>
              <a:t>Main Flow</a:t>
            </a:r>
            <a:endParaRPr lang="en-NZ" sz="1100" dirty="0"/>
          </a:p>
          <a:p>
            <a:r>
              <a:rPr lang="en-NZ" sz="1100" dirty="0"/>
              <a:t>The user selects a trip to edit.</a:t>
            </a:r>
          </a:p>
          <a:p>
            <a:r>
              <a:rPr lang="en-NZ" sz="1100" dirty="0"/>
              <a:t>The app will show the selected trip.</a:t>
            </a:r>
          </a:p>
          <a:p>
            <a:r>
              <a:rPr lang="en-NZ" sz="1100" dirty="0"/>
              <a:t>The user edits the selected trip.</a:t>
            </a:r>
          </a:p>
          <a:p>
            <a:r>
              <a:rPr lang="en-NZ" sz="1100" dirty="0"/>
              <a:t>The system will validate the input. </a:t>
            </a:r>
            <a:r>
              <a:rPr lang="en-NZ" sz="1100" b="1" dirty="0"/>
              <a:t>(A1)</a:t>
            </a:r>
            <a:endParaRPr lang="en-NZ" sz="1100" dirty="0"/>
          </a:p>
          <a:p>
            <a:r>
              <a:rPr lang="en-NZ" sz="1100" dirty="0"/>
              <a:t>The edited trip gets saved to </a:t>
            </a:r>
            <a:r>
              <a:rPr lang="en-NZ" sz="1100" dirty="0" err="1"/>
              <a:t>LocalStorage</a:t>
            </a:r>
            <a:r>
              <a:rPr lang="en-NZ" sz="1100" dirty="0"/>
              <a:t>. </a:t>
            </a:r>
            <a:r>
              <a:rPr lang="en-NZ" sz="1100" b="1" dirty="0"/>
              <a:t>(E1)</a:t>
            </a:r>
            <a:endParaRPr lang="en-NZ" sz="1100" dirty="0"/>
          </a:p>
          <a:p>
            <a:r>
              <a:rPr lang="en-NZ" sz="1100" b="1" dirty="0"/>
              <a:t>Alternative Flows</a:t>
            </a:r>
            <a:endParaRPr lang="en-NZ" sz="1100" dirty="0"/>
          </a:p>
          <a:p>
            <a:r>
              <a:rPr lang="en-NZ" sz="1100" b="1" dirty="0"/>
              <a:t>A1</a:t>
            </a:r>
            <a:endParaRPr lang="en-NZ" sz="1100" dirty="0"/>
          </a:p>
          <a:p>
            <a:pPr lvl="0"/>
            <a:r>
              <a:rPr lang="en-NZ" sz="1100" dirty="0"/>
              <a:t>The input is invalid.</a:t>
            </a:r>
          </a:p>
          <a:p>
            <a:pPr lvl="0"/>
            <a:r>
              <a:rPr lang="en-NZ" sz="1100" dirty="0"/>
              <a:t>The case goes back to step 1.</a:t>
            </a:r>
          </a:p>
          <a:p>
            <a:r>
              <a:rPr lang="en-NZ" sz="1100" b="1" dirty="0"/>
              <a:t>Exception Flows</a:t>
            </a:r>
            <a:endParaRPr lang="en-NZ" sz="1100" dirty="0"/>
          </a:p>
          <a:p>
            <a:r>
              <a:rPr lang="en-NZ" sz="1100" b="1" dirty="0"/>
              <a:t>E1</a:t>
            </a:r>
            <a:endParaRPr lang="en-NZ" sz="1100" dirty="0"/>
          </a:p>
          <a:p>
            <a:r>
              <a:rPr lang="en-NZ" sz="1100" dirty="0"/>
              <a:t>The user successfully edited the selected trip.</a:t>
            </a:r>
          </a:p>
          <a:p>
            <a:r>
              <a:rPr lang="en-NZ" sz="1100" dirty="0"/>
              <a:t>The use case ends.</a:t>
            </a:r>
          </a:p>
          <a:p>
            <a:br>
              <a:rPr lang="en-NZ" sz="1100" dirty="0"/>
            </a:br>
            <a:r>
              <a:rPr lang="en-NZ" sz="1100" dirty="0"/>
              <a:t> </a:t>
            </a:r>
          </a:p>
          <a:p>
            <a:r>
              <a:rPr lang="en-NZ" sz="1100" b="1" dirty="0"/>
              <a:t>Use Case 6</a:t>
            </a:r>
            <a:endParaRPr lang="en-NZ" sz="1100" dirty="0"/>
          </a:p>
          <a:p>
            <a:r>
              <a:rPr lang="en-NZ" sz="1100" b="1" dirty="0"/>
              <a:t>Case</a:t>
            </a:r>
            <a:r>
              <a:rPr lang="en-NZ" sz="1100" dirty="0"/>
              <a:t> </a:t>
            </a:r>
            <a:r>
              <a:rPr lang="en-NZ" sz="1100" b="1" dirty="0"/>
              <a:t>Description</a:t>
            </a:r>
            <a:r>
              <a:rPr lang="en-NZ" sz="1100" dirty="0"/>
              <a:t>: User saves a trip to </a:t>
            </a:r>
            <a:r>
              <a:rPr lang="en-NZ" sz="1100" dirty="0" err="1"/>
              <a:t>LocalStorage</a:t>
            </a:r>
            <a:r>
              <a:rPr lang="en-NZ" sz="1100" dirty="0"/>
              <a:t>.</a:t>
            </a:r>
          </a:p>
          <a:p>
            <a:r>
              <a:rPr lang="en-NZ" sz="1100" b="1" dirty="0"/>
              <a:t>Actor</a:t>
            </a:r>
            <a:r>
              <a:rPr lang="en-NZ" sz="1100" dirty="0"/>
              <a:t>: The user</a:t>
            </a:r>
          </a:p>
          <a:p>
            <a:r>
              <a:rPr lang="en-NZ" sz="1100" b="1" dirty="0"/>
              <a:t>Pre-Conditions:</a:t>
            </a:r>
            <a:endParaRPr lang="en-NZ" sz="1100" dirty="0"/>
          </a:p>
          <a:p>
            <a:r>
              <a:rPr lang="en-NZ" sz="1100" dirty="0"/>
              <a:t>The app/program is working.</a:t>
            </a:r>
          </a:p>
          <a:p>
            <a:r>
              <a:rPr lang="en-NZ" sz="1100" dirty="0"/>
              <a:t>Save function is working.</a:t>
            </a:r>
          </a:p>
          <a:p>
            <a:r>
              <a:rPr lang="en-NZ" sz="1100" b="1" dirty="0"/>
              <a:t>Main Flow</a:t>
            </a:r>
            <a:endParaRPr lang="en-NZ" sz="1100" dirty="0"/>
          </a:p>
          <a:p>
            <a:r>
              <a:rPr lang="en-NZ" sz="1100" dirty="0"/>
              <a:t>The user saves a trip to </a:t>
            </a:r>
            <a:r>
              <a:rPr lang="en-NZ" sz="1100" dirty="0" err="1"/>
              <a:t>LocalStorage</a:t>
            </a:r>
            <a:r>
              <a:rPr lang="en-NZ" sz="1100" dirty="0"/>
              <a:t>.</a:t>
            </a:r>
          </a:p>
          <a:p>
            <a:r>
              <a:rPr lang="en-NZ" sz="1100" dirty="0"/>
              <a:t>the system will check the given input</a:t>
            </a:r>
            <a:r>
              <a:rPr lang="en-NZ" sz="1100" b="1" dirty="0"/>
              <a:t>.(A1)</a:t>
            </a:r>
            <a:endParaRPr lang="en-NZ" sz="1100" dirty="0"/>
          </a:p>
          <a:p>
            <a:r>
              <a:rPr lang="en-NZ" sz="1100" dirty="0"/>
              <a:t>The trip goes into the </a:t>
            </a:r>
            <a:r>
              <a:rPr lang="en-NZ" sz="1100" dirty="0" err="1"/>
              <a:t>LocalStorage</a:t>
            </a:r>
            <a:r>
              <a:rPr lang="en-NZ" sz="1100" b="1" dirty="0"/>
              <a:t>.(E1)</a:t>
            </a:r>
            <a:endParaRPr lang="en-NZ" sz="1100" dirty="0"/>
          </a:p>
          <a:p>
            <a:r>
              <a:rPr lang="en-NZ" sz="1100" b="1" dirty="0"/>
              <a:t>Alternative Flows</a:t>
            </a:r>
            <a:endParaRPr lang="en-NZ" sz="1100" dirty="0"/>
          </a:p>
          <a:p>
            <a:r>
              <a:rPr lang="en-NZ" sz="1100" b="1" dirty="0"/>
              <a:t>A1</a:t>
            </a:r>
            <a:endParaRPr lang="en-NZ" sz="1100" dirty="0"/>
          </a:p>
          <a:p>
            <a:r>
              <a:rPr lang="en-NZ" sz="1100" dirty="0"/>
              <a:t>The user input a invalid trips</a:t>
            </a:r>
          </a:p>
          <a:p>
            <a:r>
              <a:rPr lang="en-NZ" sz="1100" dirty="0"/>
              <a:t>The trip goes back to previous stage.</a:t>
            </a:r>
          </a:p>
          <a:p>
            <a:r>
              <a:rPr lang="en-NZ" sz="1100" b="1" dirty="0"/>
              <a:t>Exception Flows</a:t>
            </a:r>
            <a:endParaRPr lang="en-NZ" sz="1100" dirty="0"/>
          </a:p>
          <a:p>
            <a:r>
              <a:rPr lang="en-NZ" sz="1100" b="1" dirty="0"/>
              <a:t>E1</a:t>
            </a:r>
            <a:endParaRPr lang="en-NZ" sz="1100" dirty="0"/>
          </a:p>
          <a:p>
            <a:r>
              <a:rPr lang="en-NZ" sz="1100" dirty="0"/>
              <a:t>The user put valid trips.</a:t>
            </a:r>
          </a:p>
          <a:p>
            <a:r>
              <a:rPr lang="en-NZ" sz="1100" dirty="0"/>
              <a:t>The Use case finish.</a:t>
            </a:r>
          </a:p>
          <a:p>
            <a:r>
              <a:rPr lang="en-NZ" sz="1100" dirty="0"/>
              <a:t>  </a:t>
            </a:r>
          </a:p>
          <a:p>
            <a:r>
              <a:rPr lang="en-NZ" sz="1100" b="1" dirty="0"/>
              <a:t>Use Case 7</a:t>
            </a:r>
            <a:endParaRPr lang="en-NZ" sz="1100" dirty="0"/>
          </a:p>
          <a:p>
            <a:r>
              <a:rPr lang="en-NZ" sz="1100" b="1" dirty="0"/>
              <a:t>Case</a:t>
            </a:r>
            <a:r>
              <a:rPr lang="en-NZ" sz="1100" dirty="0"/>
              <a:t> </a:t>
            </a:r>
            <a:r>
              <a:rPr lang="en-NZ" sz="1100" b="1" dirty="0"/>
              <a:t>Description</a:t>
            </a:r>
            <a:r>
              <a:rPr lang="en-NZ" sz="1100" dirty="0"/>
              <a:t>: User loads a trip from </a:t>
            </a:r>
            <a:r>
              <a:rPr lang="en-NZ" sz="1100" dirty="0" err="1"/>
              <a:t>LocalStorage</a:t>
            </a:r>
            <a:endParaRPr lang="en-NZ" sz="1100" dirty="0"/>
          </a:p>
          <a:p>
            <a:r>
              <a:rPr lang="en-NZ" sz="1100" b="1" dirty="0"/>
              <a:t>Actor</a:t>
            </a:r>
            <a:r>
              <a:rPr lang="en-NZ" sz="1100" dirty="0"/>
              <a:t>: The user</a:t>
            </a:r>
          </a:p>
          <a:p>
            <a:r>
              <a:rPr lang="en-NZ" sz="1100" b="1" dirty="0"/>
              <a:t>Pre-Conditions:</a:t>
            </a:r>
            <a:endParaRPr lang="en-NZ" sz="1100" dirty="0"/>
          </a:p>
          <a:p>
            <a:r>
              <a:rPr lang="en-NZ" sz="1100" dirty="0"/>
              <a:t>The app/program is working.</a:t>
            </a:r>
          </a:p>
          <a:p>
            <a:r>
              <a:rPr lang="en-NZ" sz="1100" dirty="0"/>
              <a:t>Load function is working.</a:t>
            </a:r>
          </a:p>
          <a:p>
            <a:r>
              <a:rPr lang="en-NZ" sz="1100" b="1" dirty="0"/>
              <a:t>Main Flow</a:t>
            </a:r>
            <a:endParaRPr lang="en-NZ" sz="1100" dirty="0"/>
          </a:p>
          <a:p>
            <a:r>
              <a:rPr lang="en-NZ" sz="1100" dirty="0"/>
              <a:t>The user loads a trip from </a:t>
            </a:r>
            <a:r>
              <a:rPr lang="en-NZ" sz="1100" dirty="0" err="1"/>
              <a:t>LocalStorage</a:t>
            </a:r>
            <a:r>
              <a:rPr lang="en-NZ" sz="1100" dirty="0"/>
              <a:t>.</a:t>
            </a:r>
          </a:p>
          <a:p>
            <a:r>
              <a:rPr lang="en-NZ" sz="1100" dirty="0"/>
              <a:t>The system will get all data from </a:t>
            </a:r>
            <a:r>
              <a:rPr lang="en-NZ" sz="1100" dirty="0" err="1"/>
              <a:t>LocalStorage</a:t>
            </a:r>
            <a:r>
              <a:rPr lang="en-NZ" sz="1100" dirty="0"/>
              <a:t>. </a:t>
            </a:r>
            <a:r>
              <a:rPr lang="en-NZ" sz="1100" b="1" dirty="0"/>
              <a:t>(A1)</a:t>
            </a:r>
            <a:endParaRPr lang="en-NZ" sz="1100" dirty="0"/>
          </a:p>
          <a:p>
            <a:r>
              <a:rPr lang="en-NZ" sz="1100" dirty="0"/>
              <a:t>The system loads the selected trip. </a:t>
            </a:r>
            <a:r>
              <a:rPr lang="en-NZ" sz="1100" b="1" dirty="0"/>
              <a:t>(E1)</a:t>
            </a:r>
            <a:endParaRPr lang="en-NZ" sz="1100" dirty="0"/>
          </a:p>
          <a:p>
            <a:r>
              <a:rPr lang="en-NZ" sz="1100" b="1" dirty="0"/>
              <a:t>Alternative Flows</a:t>
            </a:r>
            <a:endParaRPr lang="en-NZ" sz="1100" dirty="0"/>
          </a:p>
          <a:p>
            <a:r>
              <a:rPr lang="en-NZ" sz="1100" b="1" dirty="0"/>
              <a:t>A1</a:t>
            </a:r>
            <a:endParaRPr lang="en-NZ" sz="1100" dirty="0"/>
          </a:p>
          <a:p>
            <a:pPr lvl="0"/>
            <a:r>
              <a:rPr lang="en-NZ" sz="1100" dirty="0"/>
              <a:t>There is no trip to load.</a:t>
            </a:r>
          </a:p>
          <a:p>
            <a:pPr lvl="0"/>
            <a:r>
              <a:rPr lang="en-NZ" sz="1100" dirty="0"/>
              <a:t>The case goes back to case 1.</a:t>
            </a:r>
          </a:p>
          <a:p>
            <a:r>
              <a:rPr lang="en-NZ" sz="1100" b="1" dirty="0"/>
              <a:t>Exception Flows</a:t>
            </a:r>
            <a:endParaRPr lang="en-NZ" sz="1100" dirty="0"/>
          </a:p>
          <a:p>
            <a:r>
              <a:rPr lang="en-NZ" sz="1100" b="1" dirty="0"/>
              <a:t>E1</a:t>
            </a:r>
            <a:endParaRPr lang="en-NZ" sz="1100" dirty="0"/>
          </a:p>
          <a:p>
            <a:r>
              <a:rPr lang="en-NZ" sz="1100" dirty="0"/>
              <a:t>The user successfully loaded a trip.</a:t>
            </a:r>
          </a:p>
          <a:p>
            <a:r>
              <a:rPr lang="en-NZ" sz="1100" dirty="0"/>
              <a:t>The use case ends.</a:t>
            </a:r>
          </a:p>
          <a:p>
            <a:r>
              <a:rPr lang="en-NZ" sz="1100" dirty="0"/>
              <a:t> </a:t>
            </a:r>
          </a:p>
          <a:p>
            <a:r>
              <a:rPr lang="en-NZ" sz="1100" dirty="0"/>
              <a:t> </a:t>
            </a:r>
          </a:p>
          <a:p>
            <a:r>
              <a:rPr lang="en-NZ" sz="1100" b="1" dirty="0"/>
              <a:t>Use Case 8</a:t>
            </a:r>
            <a:endParaRPr lang="en-NZ" sz="1100" dirty="0"/>
          </a:p>
          <a:p>
            <a:r>
              <a:rPr lang="en-NZ" sz="1100" b="1" dirty="0"/>
              <a:t>Case</a:t>
            </a:r>
            <a:r>
              <a:rPr lang="en-NZ" sz="1100" dirty="0"/>
              <a:t> </a:t>
            </a:r>
            <a:r>
              <a:rPr lang="en-NZ" sz="1100" b="1" dirty="0"/>
              <a:t>Description</a:t>
            </a:r>
            <a:r>
              <a:rPr lang="en-NZ" sz="1100" dirty="0"/>
              <a:t>: User update trip</a:t>
            </a:r>
          </a:p>
          <a:p>
            <a:r>
              <a:rPr lang="en-NZ" sz="1100" b="1" dirty="0"/>
              <a:t>Actor</a:t>
            </a:r>
            <a:r>
              <a:rPr lang="en-NZ" sz="1100" dirty="0"/>
              <a:t>: The user</a:t>
            </a:r>
          </a:p>
          <a:p>
            <a:r>
              <a:rPr lang="en-NZ" sz="1100" b="1" dirty="0"/>
              <a:t>Pre-Conditions:</a:t>
            </a:r>
            <a:endParaRPr lang="en-NZ" sz="1100" dirty="0"/>
          </a:p>
          <a:p>
            <a:r>
              <a:rPr lang="en-NZ" sz="1100" dirty="0"/>
              <a:t>The app/program is working.</a:t>
            </a:r>
          </a:p>
          <a:p>
            <a:r>
              <a:rPr lang="en-NZ" sz="1100" dirty="0"/>
              <a:t>Update function is working.</a:t>
            </a:r>
          </a:p>
          <a:p>
            <a:r>
              <a:rPr lang="en-NZ" sz="1100" b="1" dirty="0"/>
              <a:t>Main Flow</a:t>
            </a:r>
            <a:endParaRPr lang="en-NZ" sz="1100" dirty="0"/>
          </a:p>
          <a:p>
            <a:r>
              <a:rPr lang="en-NZ" sz="1100" dirty="0"/>
              <a:t>The user can update their trips.</a:t>
            </a:r>
          </a:p>
          <a:p>
            <a:r>
              <a:rPr lang="en-NZ" sz="1100" dirty="0"/>
              <a:t>The app shows list of updated Trip.(A1)</a:t>
            </a:r>
          </a:p>
          <a:p>
            <a:r>
              <a:rPr lang="en-NZ" sz="1100" dirty="0"/>
              <a:t>The updated trips saves in </a:t>
            </a:r>
            <a:r>
              <a:rPr lang="en-NZ" sz="1100" dirty="0" err="1"/>
              <a:t>localStorage</a:t>
            </a:r>
            <a:r>
              <a:rPr lang="en-NZ" sz="1100" dirty="0"/>
              <a:t>.(E1)</a:t>
            </a:r>
          </a:p>
          <a:p>
            <a:r>
              <a:rPr lang="en-NZ" sz="1100" b="1" dirty="0"/>
              <a:t>Alternative Flows</a:t>
            </a:r>
            <a:endParaRPr lang="en-NZ" sz="1100" dirty="0"/>
          </a:p>
          <a:p>
            <a:r>
              <a:rPr lang="en-NZ" sz="1100" b="1" dirty="0"/>
              <a:t>A1</a:t>
            </a:r>
            <a:endParaRPr lang="en-NZ" sz="1100" dirty="0"/>
          </a:p>
          <a:p>
            <a:r>
              <a:rPr lang="en-NZ" sz="1100" dirty="0"/>
              <a:t>The user can choose updated trips.</a:t>
            </a:r>
          </a:p>
          <a:p>
            <a:r>
              <a:rPr lang="en-NZ" sz="1100" dirty="0"/>
              <a:t>The app shows other updated trips.</a:t>
            </a:r>
          </a:p>
          <a:p>
            <a:r>
              <a:rPr lang="en-NZ" sz="1100" b="1" dirty="0"/>
              <a:t>Exception Flows</a:t>
            </a:r>
            <a:endParaRPr lang="en-NZ" sz="1100" dirty="0"/>
          </a:p>
          <a:p>
            <a:r>
              <a:rPr lang="en-NZ" sz="1100" b="1" dirty="0"/>
              <a:t>E1</a:t>
            </a:r>
            <a:endParaRPr lang="en-NZ" sz="1100" dirty="0"/>
          </a:p>
          <a:p>
            <a:r>
              <a:rPr lang="en-NZ" sz="1100" dirty="0"/>
              <a:t>The user successfully update a trip.</a:t>
            </a:r>
          </a:p>
          <a:p>
            <a:r>
              <a:rPr lang="en-NZ" sz="1100" dirty="0"/>
              <a:t>The use case ends.</a:t>
            </a:r>
          </a:p>
          <a:p>
            <a:r>
              <a:rPr lang="en-NZ" sz="1100" dirty="0"/>
              <a:t>  </a:t>
            </a:r>
          </a:p>
          <a:p>
            <a:r>
              <a:rPr lang="en-NZ" sz="1100" b="1" dirty="0"/>
              <a:t>Use Case 9</a:t>
            </a:r>
            <a:endParaRPr lang="en-NZ" sz="1100" dirty="0"/>
          </a:p>
          <a:p>
            <a:r>
              <a:rPr lang="en-NZ" sz="1100" b="1" dirty="0"/>
              <a:t>Case</a:t>
            </a:r>
            <a:r>
              <a:rPr lang="en-NZ" sz="1100" dirty="0"/>
              <a:t> </a:t>
            </a:r>
            <a:r>
              <a:rPr lang="en-NZ" sz="1100" b="1" dirty="0"/>
              <a:t>Description</a:t>
            </a:r>
            <a:r>
              <a:rPr lang="en-NZ" sz="1100" dirty="0"/>
              <a:t>: User revert trip</a:t>
            </a:r>
          </a:p>
          <a:p>
            <a:r>
              <a:rPr lang="en-NZ" sz="1100" b="1" dirty="0"/>
              <a:t>Actor</a:t>
            </a:r>
            <a:r>
              <a:rPr lang="en-NZ" sz="1100" dirty="0"/>
              <a:t>: The user</a:t>
            </a:r>
          </a:p>
          <a:p>
            <a:r>
              <a:rPr lang="en-NZ" sz="1100" b="1" dirty="0"/>
              <a:t>Pre-Conditions:</a:t>
            </a:r>
            <a:endParaRPr lang="en-NZ" sz="1100" dirty="0"/>
          </a:p>
          <a:p>
            <a:r>
              <a:rPr lang="en-NZ" sz="1100" dirty="0"/>
              <a:t>The app/program is working.</a:t>
            </a:r>
          </a:p>
          <a:p>
            <a:r>
              <a:rPr lang="en-NZ" sz="1100" dirty="0"/>
              <a:t>Revert function is working.</a:t>
            </a:r>
          </a:p>
          <a:p>
            <a:r>
              <a:rPr lang="en-NZ" sz="1100" b="1" dirty="0"/>
              <a:t>Main Flow</a:t>
            </a:r>
            <a:endParaRPr lang="en-NZ" sz="1100" dirty="0"/>
          </a:p>
          <a:p>
            <a:r>
              <a:rPr lang="en-NZ" sz="1100" dirty="0"/>
              <a:t>The user can revert their trips.</a:t>
            </a:r>
          </a:p>
          <a:p>
            <a:r>
              <a:rPr lang="en-NZ" sz="1100" dirty="0"/>
              <a:t>The user can use list of revert possibility Trip back to previous position(A1)</a:t>
            </a:r>
          </a:p>
          <a:p>
            <a:r>
              <a:rPr lang="en-NZ" sz="1100" dirty="0"/>
              <a:t>The revert trips saves in </a:t>
            </a:r>
            <a:r>
              <a:rPr lang="en-NZ" sz="1100" dirty="0" err="1"/>
              <a:t>localStorage</a:t>
            </a:r>
            <a:r>
              <a:rPr lang="en-NZ" sz="1100" dirty="0"/>
              <a:t>.(E1)</a:t>
            </a:r>
          </a:p>
          <a:p>
            <a:r>
              <a:rPr lang="en-NZ" sz="1100" b="1" dirty="0"/>
              <a:t>Alternative Flows</a:t>
            </a:r>
            <a:endParaRPr lang="en-NZ" sz="1100" dirty="0"/>
          </a:p>
          <a:p>
            <a:r>
              <a:rPr lang="en-NZ" sz="1100" b="1" dirty="0"/>
              <a:t>A1</a:t>
            </a:r>
            <a:endParaRPr lang="en-NZ" sz="1100" dirty="0"/>
          </a:p>
          <a:p>
            <a:r>
              <a:rPr lang="en-NZ" sz="1100" dirty="0"/>
              <a:t>The user can back to their previous stage  .</a:t>
            </a:r>
          </a:p>
          <a:p>
            <a:r>
              <a:rPr lang="en-NZ" sz="1100" dirty="0"/>
              <a:t>The app shows revert trips.</a:t>
            </a:r>
          </a:p>
          <a:p>
            <a:r>
              <a:rPr lang="en-NZ" sz="1100" b="1" dirty="0"/>
              <a:t>Exception Flows</a:t>
            </a:r>
            <a:endParaRPr lang="en-NZ" sz="1100" dirty="0"/>
          </a:p>
          <a:p>
            <a:r>
              <a:rPr lang="en-NZ" sz="1100" b="1" dirty="0"/>
              <a:t>E1</a:t>
            </a:r>
            <a:endParaRPr lang="en-NZ" sz="1100" dirty="0"/>
          </a:p>
          <a:p>
            <a:pPr lvl="0"/>
            <a:r>
              <a:rPr lang="en-NZ" sz="1100" dirty="0"/>
              <a:t>The user successfully revert a trip.</a:t>
            </a:r>
          </a:p>
          <a:p>
            <a:pPr lvl="0"/>
            <a:r>
              <a:rPr lang="en-NZ" sz="1100" dirty="0"/>
              <a:t>The use case ends.</a:t>
            </a:r>
          </a:p>
          <a:p>
            <a:r>
              <a:rPr lang="en-NZ" sz="1100" dirty="0"/>
              <a:t>   </a:t>
            </a:r>
          </a:p>
          <a:p>
            <a:r>
              <a:rPr lang="en-NZ" sz="1100" b="1" dirty="0"/>
              <a:t>Use Case 10</a:t>
            </a:r>
            <a:endParaRPr lang="en-NZ" sz="1100" dirty="0"/>
          </a:p>
          <a:p>
            <a:r>
              <a:rPr lang="en-NZ" sz="1100" b="1" dirty="0"/>
              <a:t>Case</a:t>
            </a:r>
            <a:r>
              <a:rPr lang="en-NZ" sz="1100" dirty="0"/>
              <a:t> </a:t>
            </a:r>
            <a:r>
              <a:rPr lang="en-NZ" sz="1100" b="1" dirty="0"/>
              <a:t>Description</a:t>
            </a:r>
            <a:r>
              <a:rPr lang="en-NZ" sz="1100" dirty="0"/>
              <a:t>: User validate trip</a:t>
            </a:r>
          </a:p>
          <a:p>
            <a:r>
              <a:rPr lang="en-NZ" sz="1100" b="1" dirty="0"/>
              <a:t>Actor</a:t>
            </a:r>
            <a:r>
              <a:rPr lang="en-NZ" sz="1100" dirty="0"/>
              <a:t>: The user</a:t>
            </a:r>
          </a:p>
          <a:p>
            <a:r>
              <a:rPr lang="en-NZ" sz="1100" b="1" dirty="0"/>
              <a:t>Pre-Conditions:</a:t>
            </a:r>
            <a:endParaRPr lang="en-NZ" sz="1100" dirty="0"/>
          </a:p>
          <a:p>
            <a:r>
              <a:rPr lang="en-NZ" sz="1100" dirty="0"/>
              <a:t>The app/program is working.</a:t>
            </a:r>
          </a:p>
          <a:p>
            <a:r>
              <a:rPr lang="en-NZ" sz="1100" dirty="0"/>
              <a:t>Validate function is working.</a:t>
            </a:r>
          </a:p>
          <a:p>
            <a:r>
              <a:rPr lang="en-NZ" sz="1100" b="1" dirty="0"/>
              <a:t>Main Flow</a:t>
            </a:r>
            <a:endParaRPr lang="en-NZ" sz="1100" dirty="0"/>
          </a:p>
          <a:p>
            <a:r>
              <a:rPr lang="en-NZ" sz="1100" dirty="0"/>
              <a:t>The user can validate their trips.</a:t>
            </a:r>
          </a:p>
          <a:p>
            <a:r>
              <a:rPr lang="en-NZ" sz="1100" dirty="0"/>
              <a:t>The app shows list of validate Trips.(A1)</a:t>
            </a:r>
          </a:p>
          <a:p>
            <a:r>
              <a:rPr lang="en-NZ" sz="1100" dirty="0"/>
              <a:t>The app shows validate trips. (E1).</a:t>
            </a:r>
          </a:p>
          <a:p>
            <a:r>
              <a:rPr lang="en-NZ" sz="1100" b="1" dirty="0"/>
              <a:t>Alternative Flows</a:t>
            </a:r>
            <a:endParaRPr lang="en-NZ" sz="1100" dirty="0"/>
          </a:p>
          <a:p>
            <a:r>
              <a:rPr lang="en-NZ" sz="1100" b="1" dirty="0"/>
              <a:t>A1</a:t>
            </a:r>
            <a:endParaRPr lang="en-NZ" sz="1100" dirty="0"/>
          </a:p>
          <a:p>
            <a:pPr lvl="0"/>
            <a:r>
              <a:rPr lang="en-NZ" sz="1100" dirty="0"/>
              <a:t>The user put invalid trips.</a:t>
            </a:r>
          </a:p>
          <a:p>
            <a:pPr lvl="0"/>
            <a:r>
              <a:rPr lang="en-NZ" sz="1100" dirty="0"/>
              <a:t>The app goes to previous stage.</a:t>
            </a:r>
          </a:p>
          <a:p>
            <a:r>
              <a:rPr lang="en-NZ" sz="1100" b="1" dirty="0"/>
              <a:t>Exception Flows</a:t>
            </a:r>
            <a:endParaRPr lang="en-NZ" sz="1100" dirty="0"/>
          </a:p>
          <a:p>
            <a:r>
              <a:rPr lang="en-NZ" sz="1100" b="1" dirty="0"/>
              <a:t>E1</a:t>
            </a:r>
            <a:endParaRPr lang="en-NZ" sz="1100" dirty="0"/>
          </a:p>
          <a:p>
            <a:pPr lvl="0"/>
            <a:r>
              <a:rPr lang="en-NZ" sz="1100" dirty="0"/>
              <a:t>The user input validate  trips.</a:t>
            </a:r>
          </a:p>
          <a:p>
            <a:pPr lvl="0"/>
            <a:r>
              <a:rPr lang="en-NZ" sz="1100" dirty="0"/>
              <a:t>The use case ends.</a:t>
            </a:r>
          </a:p>
          <a:p>
            <a:r>
              <a:rPr lang="en-NZ" sz="1100" dirty="0"/>
              <a:t>  </a:t>
            </a:r>
          </a:p>
          <a:p>
            <a:r>
              <a:rPr lang="en-NZ" sz="1100" b="1" dirty="0"/>
              <a:t>Use Case 11</a:t>
            </a:r>
            <a:endParaRPr lang="en-NZ" sz="1100" dirty="0"/>
          </a:p>
          <a:p>
            <a:r>
              <a:rPr lang="en-NZ" sz="1100" b="1" dirty="0"/>
              <a:t>Case</a:t>
            </a:r>
            <a:r>
              <a:rPr lang="en-NZ" sz="1100" dirty="0"/>
              <a:t> </a:t>
            </a:r>
            <a:r>
              <a:rPr lang="en-NZ" sz="1100" b="1" dirty="0"/>
              <a:t>Description</a:t>
            </a:r>
            <a:r>
              <a:rPr lang="en-NZ" sz="1100" dirty="0"/>
              <a:t>: User calculation </a:t>
            </a:r>
            <a:r>
              <a:rPr lang="en-NZ" sz="1100" dirty="0" err="1"/>
              <a:t>withInATrip</a:t>
            </a:r>
            <a:endParaRPr lang="en-NZ" sz="1100" dirty="0"/>
          </a:p>
          <a:p>
            <a:r>
              <a:rPr lang="en-NZ" sz="1100" b="1" dirty="0"/>
              <a:t>Actor</a:t>
            </a:r>
            <a:r>
              <a:rPr lang="en-NZ" sz="1100" dirty="0"/>
              <a:t>: The user</a:t>
            </a:r>
          </a:p>
          <a:p>
            <a:r>
              <a:rPr lang="en-NZ" sz="1100" b="1" dirty="0"/>
              <a:t>Pre-Conditions:</a:t>
            </a:r>
            <a:endParaRPr lang="en-NZ" sz="1100" dirty="0"/>
          </a:p>
          <a:p>
            <a:r>
              <a:rPr lang="en-NZ" sz="1100" dirty="0"/>
              <a:t>The app/program is working.</a:t>
            </a:r>
          </a:p>
          <a:p>
            <a:r>
              <a:rPr lang="en-NZ" sz="1100" dirty="0" err="1"/>
              <a:t>WithInATrip</a:t>
            </a:r>
            <a:r>
              <a:rPr lang="en-NZ" sz="1100" dirty="0"/>
              <a:t> function is working.</a:t>
            </a:r>
          </a:p>
          <a:p>
            <a:r>
              <a:rPr lang="en-NZ" sz="1100" b="1" dirty="0"/>
              <a:t>Main Flow</a:t>
            </a:r>
            <a:endParaRPr lang="en-NZ" sz="1100" dirty="0"/>
          </a:p>
          <a:p>
            <a:pPr lvl="0"/>
            <a:r>
              <a:rPr lang="en-NZ" sz="1100" dirty="0"/>
              <a:t>The app shows calculation </a:t>
            </a:r>
            <a:r>
              <a:rPr lang="en-NZ" sz="1100" dirty="0" err="1"/>
              <a:t>suchas</a:t>
            </a:r>
            <a:r>
              <a:rPr lang="en-NZ" sz="1100" dirty="0"/>
              <a:t> (fastest speed, </a:t>
            </a:r>
            <a:r>
              <a:rPr lang="en-NZ" sz="1100" dirty="0" err="1"/>
              <a:t>avg</a:t>
            </a:r>
            <a:r>
              <a:rPr lang="en-NZ" sz="1100" dirty="0"/>
              <a:t> speed).(A1)</a:t>
            </a:r>
          </a:p>
          <a:p>
            <a:pPr lvl="0"/>
            <a:r>
              <a:rPr lang="en-NZ" sz="1100" dirty="0"/>
              <a:t>The app shows validate trips. (E1).</a:t>
            </a:r>
          </a:p>
          <a:p>
            <a:r>
              <a:rPr lang="en-NZ" sz="1100" b="1" dirty="0"/>
              <a:t>Alternative Flows</a:t>
            </a:r>
            <a:endParaRPr lang="en-NZ" sz="1100" dirty="0"/>
          </a:p>
          <a:p>
            <a:r>
              <a:rPr lang="en-NZ" sz="1100" b="1" dirty="0"/>
              <a:t>A1</a:t>
            </a:r>
            <a:endParaRPr lang="en-NZ" sz="1100" dirty="0"/>
          </a:p>
          <a:p>
            <a:r>
              <a:rPr lang="en-NZ" sz="1100" dirty="0"/>
              <a:t>The app shows wrong put calculations.</a:t>
            </a:r>
          </a:p>
          <a:p>
            <a:r>
              <a:rPr lang="en-NZ" sz="1100" dirty="0"/>
              <a:t>The user should hit the reset button to default values.</a:t>
            </a:r>
          </a:p>
          <a:p>
            <a:r>
              <a:rPr lang="en-NZ" sz="1100" b="1" dirty="0"/>
              <a:t>Exception Flows</a:t>
            </a:r>
            <a:endParaRPr lang="en-NZ" sz="1100" dirty="0"/>
          </a:p>
          <a:p>
            <a:r>
              <a:rPr lang="en-NZ" sz="1100" b="1" dirty="0"/>
              <a:t>E1</a:t>
            </a:r>
            <a:endParaRPr lang="en-NZ" sz="1100" dirty="0"/>
          </a:p>
          <a:p>
            <a:r>
              <a:rPr lang="en-NZ" sz="1100" dirty="0"/>
              <a:t>The app showing correct calculations of the trip.</a:t>
            </a:r>
          </a:p>
          <a:p>
            <a:r>
              <a:rPr lang="en-NZ" sz="1100" dirty="0"/>
              <a:t>The use case ends.</a:t>
            </a:r>
          </a:p>
          <a:p>
            <a:r>
              <a:rPr lang="en-NZ" sz="1100" dirty="0"/>
              <a:t>  </a:t>
            </a:r>
          </a:p>
          <a:p>
            <a:r>
              <a:rPr lang="en-NZ" sz="1100" b="1" dirty="0"/>
              <a:t>Use Case 12</a:t>
            </a:r>
            <a:endParaRPr lang="en-NZ" sz="1100" dirty="0"/>
          </a:p>
          <a:p>
            <a:r>
              <a:rPr lang="en-NZ" sz="1100" b="1" dirty="0"/>
              <a:t>Case Description: </a:t>
            </a:r>
            <a:r>
              <a:rPr lang="en-NZ" sz="1100" dirty="0"/>
              <a:t>User </a:t>
            </a:r>
            <a:r>
              <a:rPr lang="en-NZ" sz="1100" dirty="0" err="1"/>
              <a:t>calculationAcrossManyTrips</a:t>
            </a:r>
            <a:endParaRPr lang="en-NZ" sz="1100" dirty="0"/>
          </a:p>
          <a:p>
            <a:r>
              <a:rPr lang="en-NZ" sz="1100" b="1" dirty="0"/>
              <a:t>Actor: </a:t>
            </a:r>
            <a:r>
              <a:rPr lang="en-NZ" sz="1100" dirty="0"/>
              <a:t>The user</a:t>
            </a:r>
          </a:p>
          <a:p>
            <a:r>
              <a:rPr lang="en-NZ" sz="1100" b="1" dirty="0"/>
              <a:t>Pre-Conditions:</a:t>
            </a:r>
            <a:endParaRPr lang="en-NZ" sz="1100" dirty="0"/>
          </a:p>
          <a:p>
            <a:r>
              <a:rPr lang="en-NZ" sz="1100" dirty="0"/>
              <a:t>1.	The app/program is working.</a:t>
            </a:r>
          </a:p>
          <a:p>
            <a:r>
              <a:rPr lang="en-NZ" sz="1100" dirty="0"/>
              <a:t>2.	</a:t>
            </a:r>
            <a:r>
              <a:rPr lang="en-NZ" sz="1100" dirty="0" err="1"/>
              <a:t>acrossManyTrips</a:t>
            </a:r>
            <a:r>
              <a:rPr lang="en-NZ" sz="1100" dirty="0"/>
              <a:t> function is working.</a:t>
            </a:r>
          </a:p>
          <a:p>
            <a:r>
              <a:rPr lang="en-NZ" sz="1100" b="1" dirty="0"/>
              <a:t>Main Flow</a:t>
            </a:r>
            <a:endParaRPr lang="en-NZ" sz="1100" dirty="0"/>
          </a:p>
          <a:p>
            <a:r>
              <a:rPr lang="en-NZ" sz="1100" dirty="0"/>
              <a:t>1.	The app shows calculation of each different trips (fastest speed, </a:t>
            </a:r>
            <a:r>
              <a:rPr lang="en-NZ" sz="1100" dirty="0" err="1"/>
              <a:t>avg</a:t>
            </a:r>
            <a:r>
              <a:rPr lang="en-NZ" sz="1100" dirty="0"/>
              <a:t> speed).(A1)</a:t>
            </a:r>
          </a:p>
          <a:p>
            <a:r>
              <a:rPr lang="en-NZ" sz="1100" dirty="0"/>
              <a:t>2.	The app shows validate trips. (E1).</a:t>
            </a:r>
          </a:p>
          <a:p>
            <a:r>
              <a:rPr lang="en-NZ" sz="1100" b="1" dirty="0"/>
              <a:t>Alternative Flows</a:t>
            </a:r>
            <a:endParaRPr lang="en-NZ" sz="1100" dirty="0"/>
          </a:p>
          <a:p>
            <a:r>
              <a:rPr lang="en-NZ" sz="1100" b="1" dirty="0"/>
              <a:t>A1</a:t>
            </a:r>
            <a:endParaRPr lang="en-NZ" sz="1100" dirty="0"/>
          </a:p>
          <a:p>
            <a:r>
              <a:rPr lang="en-NZ" sz="1100" dirty="0"/>
              <a:t>1.	The app shows wrong put calculations.</a:t>
            </a:r>
          </a:p>
          <a:p>
            <a:r>
              <a:rPr lang="en-NZ" sz="1100" dirty="0"/>
              <a:t>2.	The user should hit the reset button to default values.</a:t>
            </a:r>
          </a:p>
          <a:p>
            <a:r>
              <a:rPr lang="en-NZ" sz="1100" b="1" dirty="0"/>
              <a:t>Exception Flows</a:t>
            </a:r>
            <a:endParaRPr lang="en-NZ" sz="1100" dirty="0"/>
          </a:p>
          <a:p>
            <a:r>
              <a:rPr lang="en-NZ" sz="1100" b="1" dirty="0"/>
              <a:t>E1</a:t>
            </a:r>
            <a:endParaRPr lang="en-NZ" sz="1100" dirty="0"/>
          </a:p>
          <a:p>
            <a:r>
              <a:rPr lang="en-NZ" sz="1100" dirty="0"/>
              <a:t>1.	The app showing correct calculations each of different trip.</a:t>
            </a:r>
          </a:p>
          <a:p>
            <a:r>
              <a:rPr lang="en-NZ" sz="1100" dirty="0"/>
              <a:t>2.	The use case ends.</a:t>
            </a:r>
          </a:p>
          <a:p>
            <a:r>
              <a:rPr lang="en-NZ" sz="1100" dirty="0"/>
              <a:t>  </a:t>
            </a:r>
          </a:p>
          <a:p>
            <a:r>
              <a:rPr lang="en-NZ" sz="1100" dirty="0"/>
              <a:t> </a:t>
            </a:r>
          </a:p>
          <a:p>
            <a:r>
              <a:rPr lang="en-NZ" sz="1100" b="1" dirty="0"/>
              <a:t>Use Case 13</a:t>
            </a:r>
            <a:endParaRPr lang="en-NZ" sz="1100" dirty="0"/>
          </a:p>
          <a:p>
            <a:r>
              <a:rPr lang="en-NZ" sz="1100" b="1" dirty="0"/>
              <a:t>Case Description</a:t>
            </a:r>
            <a:r>
              <a:rPr lang="en-NZ" sz="1100" dirty="0"/>
              <a:t>: User calculation </a:t>
            </a:r>
            <a:r>
              <a:rPr lang="en-NZ" sz="1100" dirty="0" err="1"/>
              <a:t>provideDefaultValues</a:t>
            </a:r>
            <a:endParaRPr lang="en-NZ" sz="1100" dirty="0"/>
          </a:p>
          <a:p>
            <a:r>
              <a:rPr lang="en-NZ" sz="1100" b="1" dirty="0"/>
              <a:t>Actor</a:t>
            </a:r>
            <a:r>
              <a:rPr lang="en-NZ" sz="1100" dirty="0"/>
              <a:t>: The user</a:t>
            </a:r>
          </a:p>
          <a:p>
            <a:r>
              <a:rPr lang="en-NZ" sz="1100" b="1" dirty="0"/>
              <a:t>Pre-Conditions:</a:t>
            </a:r>
            <a:endParaRPr lang="en-NZ" sz="1100" dirty="0"/>
          </a:p>
          <a:p>
            <a:r>
              <a:rPr lang="en-NZ" sz="1100" dirty="0"/>
              <a:t>1.	The app/program is working.</a:t>
            </a:r>
          </a:p>
          <a:p>
            <a:r>
              <a:rPr lang="en-NZ" sz="1100" dirty="0"/>
              <a:t>2.	</a:t>
            </a:r>
            <a:r>
              <a:rPr lang="en-NZ" sz="1100" dirty="0" err="1"/>
              <a:t>provideDefaultValues</a:t>
            </a:r>
            <a:r>
              <a:rPr lang="en-NZ" sz="1100" dirty="0"/>
              <a:t> function is working.</a:t>
            </a:r>
          </a:p>
          <a:p>
            <a:r>
              <a:rPr lang="en-NZ" sz="1100" b="1" dirty="0"/>
              <a:t>Main Flow</a:t>
            </a:r>
            <a:endParaRPr lang="en-NZ" sz="1100" dirty="0"/>
          </a:p>
          <a:p>
            <a:r>
              <a:rPr lang="en-NZ" sz="1100" dirty="0"/>
              <a:t>The user can hit the default value button to get default values of calculation </a:t>
            </a:r>
            <a:r>
              <a:rPr lang="en-NZ" sz="1100" dirty="0" err="1"/>
              <a:t>suchas</a:t>
            </a:r>
            <a:r>
              <a:rPr lang="en-NZ" sz="1100" dirty="0"/>
              <a:t> (fastest speed, </a:t>
            </a:r>
            <a:r>
              <a:rPr lang="en-NZ" sz="1100" dirty="0" err="1"/>
              <a:t>avg</a:t>
            </a:r>
            <a:r>
              <a:rPr lang="en-NZ" sz="1100" dirty="0"/>
              <a:t> speed).</a:t>
            </a:r>
          </a:p>
          <a:p>
            <a:r>
              <a:rPr lang="en-NZ" sz="1100" dirty="0"/>
              <a:t>The app can show the wrong values (A1)</a:t>
            </a:r>
          </a:p>
          <a:p>
            <a:r>
              <a:rPr lang="en-NZ" sz="1100" dirty="0"/>
              <a:t>The app shows  the correct default values trips. (E1).</a:t>
            </a:r>
          </a:p>
          <a:p>
            <a:r>
              <a:rPr lang="en-NZ" sz="1100" b="1" dirty="0"/>
              <a:t>Alternative Flows</a:t>
            </a:r>
            <a:endParaRPr lang="en-NZ" sz="1100" dirty="0"/>
          </a:p>
          <a:p>
            <a:r>
              <a:rPr lang="en-NZ" sz="1100" b="1" dirty="0"/>
              <a:t>A1</a:t>
            </a:r>
            <a:endParaRPr lang="en-NZ" sz="1100" dirty="0"/>
          </a:p>
          <a:p>
            <a:r>
              <a:rPr lang="en-NZ" sz="1100" dirty="0"/>
              <a:t>1.	The app shows wrong put calculations.</a:t>
            </a:r>
          </a:p>
          <a:p>
            <a:r>
              <a:rPr lang="en-NZ" sz="1100" dirty="0"/>
              <a:t>2.	The app can go back to their previous stage of default values.</a:t>
            </a:r>
          </a:p>
          <a:p>
            <a:r>
              <a:rPr lang="en-NZ" sz="1100" b="1" dirty="0"/>
              <a:t>Exception Flows</a:t>
            </a:r>
            <a:endParaRPr lang="en-NZ" sz="1100" dirty="0"/>
          </a:p>
          <a:p>
            <a:r>
              <a:rPr lang="en-NZ" sz="1100" b="1" dirty="0"/>
              <a:t>E1</a:t>
            </a:r>
            <a:endParaRPr lang="en-NZ" sz="1100" dirty="0"/>
          </a:p>
          <a:p>
            <a:r>
              <a:rPr lang="en-NZ" sz="1100" dirty="0"/>
              <a:t>1.	The app showing correct default values of the trip.</a:t>
            </a:r>
          </a:p>
          <a:p>
            <a:r>
              <a:rPr lang="en-NZ" sz="1100" dirty="0"/>
              <a:t>2.	The use case ends.</a:t>
            </a:r>
          </a:p>
          <a:p>
            <a:r>
              <a:rPr lang="en-NZ" sz="1100" dirty="0"/>
              <a:t> </a:t>
            </a:r>
          </a:p>
          <a:p>
            <a:r>
              <a:rPr lang="en-NZ" sz="1100" dirty="0"/>
              <a:t>  </a:t>
            </a:r>
          </a:p>
          <a:p>
            <a:r>
              <a:rPr lang="en-NZ" sz="1100" b="1" dirty="0"/>
              <a:t>Use Case 14</a:t>
            </a:r>
            <a:endParaRPr lang="en-NZ" sz="1100" dirty="0"/>
          </a:p>
          <a:p>
            <a:r>
              <a:rPr lang="en-NZ" sz="1100" b="1" dirty="0"/>
              <a:t>Case</a:t>
            </a:r>
            <a:r>
              <a:rPr lang="en-NZ" sz="1100" dirty="0"/>
              <a:t> </a:t>
            </a:r>
            <a:r>
              <a:rPr lang="en-NZ" sz="1100" b="1" dirty="0"/>
              <a:t>Description</a:t>
            </a:r>
            <a:r>
              <a:rPr lang="en-NZ" sz="1100" dirty="0"/>
              <a:t>: User </a:t>
            </a:r>
            <a:r>
              <a:rPr lang="en-US" sz="1100" dirty="0"/>
              <a:t>trip given a search criterion</a:t>
            </a:r>
            <a:endParaRPr lang="en-NZ" sz="1100" dirty="0"/>
          </a:p>
          <a:p>
            <a:r>
              <a:rPr lang="en-NZ" sz="1100" b="1" dirty="0"/>
              <a:t>Actor</a:t>
            </a:r>
            <a:r>
              <a:rPr lang="en-NZ" sz="1100" dirty="0"/>
              <a:t>: The user</a:t>
            </a:r>
          </a:p>
          <a:p>
            <a:r>
              <a:rPr lang="en-NZ" sz="1100" b="1" dirty="0"/>
              <a:t>Pre-Conditions:</a:t>
            </a:r>
            <a:endParaRPr lang="en-NZ" sz="1100" dirty="0"/>
          </a:p>
          <a:p>
            <a:r>
              <a:rPr lang="en-NZ" sz="1100" dirty="0"/>
              <a:t>The app/program is working.</a:t>
            </a:r>
          </a:p>
          <a:p>
            <a:r>
              <a:rPr lang="en-US" sz="1100" dirty="0"/>
              <a:t>search criterion </a:t>
            </a:r>
            <a:r>
              <a:rPr lang="en-NZ" sz="1100" dirty="0"/>
              <a:t>function is working.</a:t>
            </a:r>
          </a:p>
          <a:p>
            <a:r>
              <a:rPr lang="en-NZ" sz="1100" b="1" dirty="0"/>
              <a:t>Main Flow</a:t>
            </a:r>
            <a:endParaRPr lang="en-NZ" sz="1100" dirty="0"/>
          </a:p>
          <a:p>
            <a:r>
              <a:rPr lang="en-NZ" sz="1100" dirty="0"/>
              <a:t>The user can search their trips using search input bar</a:t>
            </a:r>
          </a:p>
          <a:p>
            <a:r>
              <a:rPr lang="en-NZ" sz="1100" dirty="0"/>
              <a:t>The app can check trips of the given search input.(A1)</a:t>
            </a:r>
          </a:p>
          <a:p>
            <a:r>
              <a:rPr lang="en-NZ" sz="1100" dirty="0"/>
              <a:t>The app search the correct Trips(E1).</a:t>
            </a:r>
          </a:p>
          <a:p>
            <a:r>
              <a:rPr lang="en-NZ" sz="1100" b="1" dirty="0"/>
              <a:t>Alternative Flows</a:t>
            </a:r>
            <a:endParaRPr lang="en-NZ" sz="1100" dirty="0"/>
          </a:p>
          <a:p>
            <a:r>
              <a:rPr lang="en-NZ" sz="1100" b="1" dirty="0"/>
              <a:t>A1</a:t>
            </a:r>
            <a:endParaRPr lang="en-NZ" sz="1100" dirty="0"/>
          </a:p>
          <a:p>
            <a:r>
              <a:rPr lang="en-NZ" sz="1100" dirty="0"/>
              <a:t>The User put invalid search criterion.</a:t>
            </a:r>
          </a:p>
          <a:p>
            <a:r>
              <a:rPr lang="en-NZ" sz="1100" dirty="0"/>
              <a:t>The app goes back to their previous stage. </a:t>
            </a:r>
          </a:p>
          <a:p>
            <a:r>
              <a:rPr lang="en-NZ" sz="1100" b="1" dirty="0"/>
              <a:t>Exception Flows</a:t>
            </a:r>
            <a:endParaRPr lang="en-NZ" sz="1100" dirty="0"/>
          </a:p>
          <a:p>
            <a:r>
              <a:rPr lang="en-NZ" sz="1100" b="1" dirty="0"/>
              <a:t>E1</a:t>
            </a:r>
            <a:endParaRPr lang="en-NZ" sz="1100" dirty="0"/>
          </a:p>
          <a:p>
            <a:pPr lvl="0"/>
            <a:r>
              <a:rPr lang="en-NZ" sz="1100" dirty="0"/>
              <a:t>The app showing correct trips with the correct search criterion.</a:t>
            </a:r>
          </a:p>
          <a:p>
            <a:pPr lvl="0"/>
            <a:r>
              <a:rPr lang="en-NZ" sz="1100" dirty="0"/>
              <a:t>The use case ends.</a:t>
            </a:r>
          </a:p>
          <a:p>
            <a:r>
              <a:rPr lang="en-NZ" sz="1100" dirty="0"/>
              <a:t>  </a:t>
            </a:r>
          </a:p>
          <a:p>
            <a:r>
              <a:rPr lang="en-NZ" sz="1100" b="1" dirty="0"/>
              <a:t>Use Case 15</a:t>
            </a:r>
            <a:endParaRPr lang="en-NZ" sz="1100" dirty="0"/>
          </a:p>
          <a:p>
            <a:r>
              <a:rPr lang="en-NZ" sz="1100" b="1" dirty="0"/>
              <a:t>Case</a:t>
            </a:r>
            <a:r>
              <a:rPr lang="en-NZ" sz="1100" dirty="0"/>
              <a:t> </a:t>
            </a:r>
            <a:r>
              <a:rPr lang="en-NZ" sz="1100" b="1" dirty="0"/>
              <a:t>Description</a:t>
            </a:r>
            <a:r>
              <a:rPr lang="en-NZ" sz="1100" dirty="0"/>
              <a:t>: User  Get all trips</a:t>
            </a:r>
          </a:p>
          <a:p>
            <a:r>
              <a:rPr lang="en-NZ" sz="1100" b="1" dirty="0"/>
              <a:t>Actor</a:t>
            </a:r>
            <a:r>
              <a:rPr lang="en-NZ" sz="1100" dirty="0"/>
              <a:t>: The user</a:t>
            </a:r>
          </a:p>
          <a:p>
            <a:r>
              <a:rPr lang="en-NZ" sz="1100" b="1" dirty="0"/>
              <a:t>Pre-Conditions:</a:t>
            </a:r>
            <a:endParaRPr lang="en-NZ" sz="1100" dirty="0"/>
          </a:p>
          <a:p>
            <a:pPr lvl="0"/>
            <a:r>
              <a:rPr lang="en-NZ" sz="1100" dirty="0"/>
              <a:t>The app/program is working.</a:t>
            </a:r>
          </a:p>
          <a:p>
            <a:pPr lvl="0"/>
            <a:r>
              <a:rPr lang="en-NZ" sz="1100" dirty="0"/>
              <a:t>Get all trips function is working.</a:t>
            </a:r>
          </a:p>
          <a:p>
            <a:r>
              <a:rPr lang="en-NZ" sz="1100" b="1" dirty="0"/>
              <a:t>Main Flow</a:t>
            </a:r>
            <a:endParaRPr lang="en-NZ" sz="1100" dirty="0"/>
          </a:p>
          <a:p>
            <a:r>
              <a:rPr lang="en-NZ" sz="1100" dirty="0"/>
              <a:t>The user can get all their trips history from the day  the user started to use this app</a:t>
            </a:r>
          </a:p>
          <a:p>
            <a:r>
              <a:rPr lang="en-NZ" sz="1100" dirty="0"/>
              <a:t>The app can check all user trips .(A1)</a:t>
            </a:r>
          </a:p>
          <a:p>
            <a:r>
              <a:rPr lang="en-NZ" sz="1100" dirty="0"/>
              <a:t>The app shows all correct Trips(E1).</a:t>
            </a:r>
          </a:p>
          <a:p>
            <a:r>
              <a:rPr lang="en-NZ" sz="1100" b="1" dirty="0"/>
              <a:t>Alternative Flows</a:t>
            </a:r>
            <a:endParaRPr lang="en-NZ" sz="1100" dirty="0"/>
          </a:p>
          <a:p>
            <a:r>
              <a:rPr lang="en-NZ" sz="1100" b="1" dirty="0"/>
              <a:t>A1</a:t>
            </a:r>
            <a:endParaRPr lang="en-NZ" sz="1100" dirty="0"/>
          </a:p>
          <a:p>
            <a:r>
              <a:rPr lang="en-NZ" sz="1100" dirty="0"/>
              <a:t>The app can shows wrong user trips. </a:t>
            </a:r>
          </a:p>
          <a:p>
            <a:r>
              <a:rPr lang="en-NZ" sz="1100" dirty="0"/>
              <a:t>The app goes back to their previous stage. </a:t>
            </a:r>
          </a:p>
          <a:p>
            <a:r>
              <a:rPr lang="en-NZ" sz="1100" b="1" dirty="0"/>
              <a:t>Exception Flows</a:t>
            </a:r>
            <a:endParaRPr lang="en-NZ" sz="1100" dirty="0"/>
          </a:p>
          <a:p>
            <a:r>
              <a:rPr lang="en-NZ" sz="1100" b="1" dirty="0"/>
              <a:t>E1</a:t>
            </a:r>
            <a:endParaRPr lang="en-NZ" sz="1100" dirty="0"/>
          </a:p>
          <a:p>
            <a:r>
              <a:rPr lang="en-NZ" sz="1100" dirty="0"/>
              <a:t>The app showing correct all user trips.</a:t>
            </a:r>
          </a:p>
          <a:p>
            <a:r>
              <a:rPr lang="en-NZ" sz="1100" dirty="0"/>
              <a:t>The use case ends.</a:t>
            </a:r>
          </a:p>
          <a:p>
            <a:r>
              <a:rPr lang="en-NZ" sz="1100" dirty="0"/>
              <a:t> </a:t>
            </a:r>
          </a:p>
          <a:p>
            <a:endParaRPr lang="en-NZ" sz="1100" dirty="0"/>
          </a:p>
        </p:txBody>
      </p:sp>
      <p:sp>
        <p:nvSpPr>
          <p:cNvPr id="5" name="TextBox 4">
            <a:extLst>
              <a:ext uri="{FF2B5EF4-FFF2-40B4-BE49-F238E27FC236}">
                <a16:creationId xmlns:a16="http://schemas.microsoft.com/office/drawing/2014/main" id="{68822A09-AF9E-435F-899E-AEA42CB95767}"/>
              </a:ext>
            </a:extLst>
          </p:cNvPr>
          <p:cNvSpPr txBox="1"/>
          <p:nvPr/>
        </p:nvSpPr>
        <p:spPr>
          <a:xfrm>
            <a:off x="4376691" y="0"/>
            <a:ext cx="7572653" cy="1815882"/>
          </a:xfrm>
          <a:prstGeom prst="rect">
            <a:avLst/>
          </a:prstGeom>
          <a:noFill/>
        </p:spPr>
        <p:txBody>
          <a:bodyPr wrap="square" rtlCol="0">
            <a:spAutoFit/>
          </a:bodyPr>
          <a:lstStyle/>
          <a:p>
            <a:pPr marL="285750" lvl="0" indent="-285750">
              <a:buFont typeface="Arial" panose="020B0604020202020204" pitchFamily="34" charset="0"/>
              <a:buChar char="•"/>
            </a:pPr>
            <a:r>
              <a:rPr lang="en-NZ" sz="1400" dirty="0">
                <a:solidFill>
                  <a:prstClr val="black"/>
                </a:solidFill>
              </a:rPr>
              <a:t>Feature 1: </a:t>
            </a:r>
            <a:r>
              <a:rPr lang="en-US" sz="1400" dirty="0">
                <a:solidFill>
                  <a:prstClr val="black"/>
                </a:solidFill>
              </a:rPr>
              <a:t>whole that acts as a Facade for trips in my use case diagram which shows the whole system boundary.</a:t>
            </a:r>
            <a:endParaRPr lang="en-US" sz="1600" dirty="0">
              <a:solidFill>
                <a:prstClr val="black"/>
              </a:solidFill>
            </a:endParaRPr>
          </a:p>
          <a:p>
            <a:pPr marL="285750" lvl="0" indent="-285750">
              <a:buFont typeface="Arial" panose="020B0604020202020204" pitchFamily="34" charset="0"/>
              <a:buChar char="•"/>
            </a:pPr>
            <a:r>
              <a:rPr lang="en-US" sz="1400" dirty="0">
                <a:solidFill>
                  <a:prstClr val="black"/>
                </a:solidFill>
              </a:rPr>
              <a:t>Feature 2: </a:t>
            </a:r>
            <a:r>
              <a:rPr lang="en-US" sz="1400" dirty="0" err="1">
                <a:solidFill>
                  <a:prstClr val="black"/>
                </a:solidFill>
              </a:rPr>
              <a:t>addTrip</a:t>
            </a:r>
            <a:r>
              <a:rPr lang="en-US" sz="1400" dirty="0">
                <a:solidFill>
                  <a:prstClr val="black"/>
                </a:solidFill>
              </a:rPr>
              <a:t> In my use case diagram I got </a:t>
            </a:r>
            <a:r>
              <a:rPr lang="en-US" sz="1400" dirty="0" err="1">
                <a:solidFill>
                  <a:prstClr val="black"/>
                </a:solidFill>
              </a:rPr>
              <a:t>addTrip</a:t>
            </a:r>
            <a:r>
              <a:rPr lang="en-US" sz="1400" dirty="0">
                <a:solidFill>
                  <a:prstClr val="black"/>
                </a:solidFill>
              </a:rPr>
              <a:t> which is add trips in my list.</a:t>
            </a:r>
          </a:p>
          <a:p>
            <a:pPr marL="285750" lvl="0" indent="-285750">
              <a:buFont typeface="Arial" panose="020B0604020202020204" pitchFamily="34" charset="0"/>
              <a:buChar char="•"/>
            </a:pPr>
            <a:r>
              <a:rPr lang="en-US" sz="1400" dirty="0">
                <a:solidFill>
                  <a:prstClr val="black"/>
                </a:solidFill>
              </a:rPr>
              <a:t>Feature 3: </a:t>
            </a:r>
            <a:r>
              <a:rPr lang="en-US" sz="1400" dirty="0" err="1">
                <a:solidFill>
                  <a:prstClr val="black"/>
                </a:solidFill>
              </a:rPr>
              <a:t>sortTrips</a:t>
            </a:r>
            <a:r>
              <a:rPr lang="en-US" sz="1400" dirty="0">
                <a:solidFill>
                  <a:prstClr val="black"/>
                </a:solidFill>
              </a:rPr>
              <a:t> in my use case diagram it shows the list of trips then you can sort trips for example;  arrange systematically in groups; separate according to type or through sorting you can choose your trips for certain days.</a:t>
            </a:r>
          </a:p>
          <a:p>
            <a:pPr marL="285750" lvl="0" indent="-285750">
              <a:buFont typeface="Arial" panose="020B0604020202020204" pitchFamily="34" charset="0"/>
              <a:buChar char="•"/>
            </a:pPr>
            <a:r>
              <a:rPr lang="en-US" sz="1400" dirty="0">
                <a:solidFill>
                  <a:prstClr val="black"/>
                </a:solidFill>
              </a:rPr>
              <a:t>Feature 4: </a:t>
            </a:r>
            <a:r>
              <a:rPr lang="en-US" sz="1400" dirty="0" err="1">
                <a:solidFill>
                  <a:prstClr val="black"/>
                </a:solidFill>
              </a:rPr>
              <a:t>filterTrips</a:t>
            </a:r>
            <a:r>
              <a:rPr lang="en-US" sz="1400" dirty="0">
                <a:solidFill>
                  <a:prstClr val="black"/>
                </a:solidFill>
              </a:rPr>
              <a:t> in my use case diagram I made a filter option once you click on that it shows your all trips and then you can filter it that option the user want it.</a:t>
            </a:r>
          </a:p>
        </p:txBody>
      </p:sp>
      <p:sp>
        <p:nvSpPr>
          <p:cNvPr id="6" name="TextBox 5">
            <a:extLst>
              <a:ext uri="{FF2B5EF4-FFF2-40B4-BE49-F238E27FC236}">
                <a16:creationId xmlns:a16="http://schemas.microsoft.com/office/drawing/2014/main" id="{92E1AB5E-9D79-42E2-8C52-03CFC5D77315}"/>
              </a:ext>
            </a:extLst>
          </p:cNvPr>
          <p:cNvSpPr txBox="1"/>
          <p:nvPr/>
        </p:nvSpPr>
        <p:spPr>
          <a:xfrm>
            <a:off x="4376691" y="1727907"/>
            <a:ext cx="7815309" cy="6032421"/>
          </a:xfrm>
          <a:prstGeom prst="rect">
            <a:avLst/>
          </a:prstGeom>
          <a:noFill/>
          <a:ln>
            <a:noFill/>
          </a:ln>
        </p:spPr>
        <p:txBody>
          <a:bodyPr wrap="square" rtlCol="0">
            <a:spAutoFit/>
          </a:bodyPr>
          <a:lstStyle/>
          <a:p>
            <a:pPr marL="285750" indent="-285750">
              <a:buFont typeface="Arial" panose="020B0604020202020204" pitchFamily="34" charset="0"/>
              <a:buChar char="•"/>
            </a:pPr>
            <a:r>
              <a:rPr lang="en-US" sz="1400" dirty="0">
                <a:solidFill>
                  <a:prstClr val="black"/>
                </a:solidFill>
              </a:rPr>
              <a:t>Feature 5: delete a selected trip case  is for the deleting a trip for instance that you change your mind, or you don’t want to go on that trip so, through this  you can delete your trips.</a:t>
            </a:r>
            <a:endParaRPr lang="en-US" sz="1400" dirty="0"/>
          </a:p>
          <a:p>
            <a:pPr marL="285750" indent="-285750">
              <a:buFont typeface="Arial" panose="020B0604020202020204" pitchFamily="34" charset="0"/>
              <a:buChar char="•"/>
            </a:pPr>
            <a:r>
              <a:rPr lang="en-US" sz="1400" dirty="0"/>
              <a:t>Feature 6: </a:t>
            </a:r>
            <a:r>
              <a:rPr lang="en-US" sz="1400" dirty="0" err="1"/>
              <a:t>saveTrip</a:t>
            </a:r>
            <a:r>
              <a:rPr lang="en-US" sz="1400" dirty="0"/>
              <a:t> in my use case diagram I created for saving your trip for example; if I got some of the favorite tracks so I can save that trip in my saving data so this case save my favorite trips.</a:t>
            </a:r>
          </a:p>
          <a:p>
            <a:pPr marL="285750" indent="-285750">
              <a:buFont typeface="Arial" panose="020B0604020202020204" pitchFamily="34" charset="0"/>
              <a:buChar char="•"/>
            </a:pPr>
            <a:r>
              <a:rPr lang="en-US" sz="1400" dirty="0"/>
              <a:t>Feature 7: load case in my use case diagram it provides my trip info if I want to continue from where I left my trip on the last day so load states shows my trips which are uncomplete.</a:t>
            </a:r>
          </a:p>
          <a:p>
            <a:pPr marL="285750" indent="-285750">
              <a:buFont typeface="Arial" panose="020B0604020202020204" pitchFamily="34" charset="0"/>
              <a:buChar char="•"/>
            </a:pPr>
            <a:r>
              <a:rPr lang="en-US" sz="1400" dirty="0"/>
              <a:t>Feature 8:editTrip case which I created for the editing such as; when your are on the trip and then you want to change your direction or trip so this state help to find new trip which is near to your current location.</a:t>
            </a:r>
          </a:p>
          <a:p>
            <a:pPr marL="285750" indent="-285750">
              <a:buFont typeface="Arial" panose="020B0604020202020204" pitchFamily="34" charset="0"/>
              <a:buChar char="•"/>
            </a:pPr>
            <a:r>
              <a:rPr lang="en-US" sz="1400" dirty="0"/>
              <a:t>Feature 9: revert case is for the previous location for instance once the app comes on this case it shows the previous trips that I already visited.</a:t>
            </a:r>
          </a:p>
          <a:p>
            <a:pPr marL="285750" indent="-285750">
              <a:buFont typeface="Arial" panose="020B0604020202020204" pitchFamily="34" charset="0"/>
              <a:buChar char="•"/>
            </a:pPr>
            <a:r>
              <a:rPr lang="en-US" sz="1400" dirty="0"/>
              <a:t>feature 10:validate case when you input your location it shows the validate trips list</a:t>
            </a:r>
          </a:p>
          <a:p>
            <a:pPr marL="285750" indent="-285750">
              <a:buFont typeface="Arial" panose="020B0604020202020204" pitchFamily="34" charset="0"/>
              <a:buChar char="•"/>
            </a:pPr>
            <a:r>
              <a:rPr lang="en-US" sz="1400" dirty="0"/>
              <a:t>Feature 11: </a:t>
            </a:r>
            <a:r>
              <a:rPr lang="en-US" sz="1400" dirty="0" err="1"/>
              <a:t>withInATrip</a:t>
            </a:r>
            <a:r>
              <a:rPr lang="en-US" sz="1400" dirty="0"/>
              <a:t> this shows useful info when you are on the trip it track your fastest Speed and average speed.</a:t>
            </a:r>
          </a:p>
          <a:p>
            <a:pPr marL="285750" indent="-285750">
              <a:buFont typeface="Arial" panose="020B0604020202020204" pitchFamily="34" charset="0"/>
              <a:buChar char="•"/>
            </a:pPr>
            <a:r>
              <a:rPr lang="en-US" sz="1400" dirty="0"/>
              <a:t>Feature 12:calculateManytrips this display your fastest speed and average speed on every trip you visited or currently you are visiting it shows how fast are you gone or are you going basically it shows data for every trip.</a:t>
            </a:r>
          </a:p>
          <a:p>
            <a:pPr marL="285750" indent="-285750">
              <a:buFont typeface="Arial" panose="020B0604020202020204" pitchFamily="34" charset="0"/>
              <a:buChar char="•"/>
            </a:pPr>
            <a:r>
              <a:rPr lang="en-US" sz="1400" dirty="0"/>
              <a:t>Feature 13:defaultValue case this feature help me to set fastest speed or average speed data back to default value which is zero once the application comes on this it sets your values back to Zero.</a:t>
            </a:r>
          </a:p>
          <a:p>
            <a:pPr marL="285750" indent="-285750">
              <a:buFont typeface="Arial" panose="020B0604020202020204" pitchFamily="34" charset="0"/>
              <a:buChar char="•"/>
            </a:pPr>
            <a:r>
              <a:rPr lang="en-US" sz="1400" dirty="0"/>
              <a:t>Feature 14:givenASearchCriterion case where you can search your new trips and existing ones from my data is the case which can give you these features as I above mentioned.</a:t>
            </a:r>
          </a:p>
          <a:p>
            <a:pPr marL="285750" indent="-285750">
              <a:buFont typeface="Arial" panose="020B0604020202020204" pitchFamily="34" charset="0"/>
              <a:buChar char="•"/>
            </a:pPr>
            <a:r>
              <a:rPr lang="en-US" sz="1400" dirty="0"/>
              <a:t>Feature 15: </a:t>
            </a:r>
            <a:r>
              <a:rPr lang="en-US" sz="1400" dirty="0" err="1"/>
              <a:t>getAllTrips</a:t>
            </a:r>
            <a:r>
              <a:rPr lang="en-US" sz="1400" dirty="0"/>
              <a:t> case which shows all your previous trips and what possible trips I can do for a day….</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endParaRPr lang="en-NZ" sz="1400" dirty="0"/>
          </a:p>
          <a:p>
            <a:endParaRPr lang="en-NZ" sz="1400" dirty="0"/>
          </a:p>
        </p:txBody>
      </p:sp>
      <p:sp>
        <p:nvSpPr>
          <p:cNvPr id="7" name="TextBox 6">
            <a:extLst>
              <a:ext uri="{FF2B5EF4-FFF2-40B4-BE49-F238E27FC236}">
                <a16:creationId xmlns:a16="http://schemas.microsoft.com/office/drawing/2014/main" id="{03F90EB4-50C5-4E0A-813C-A642EE833268}"/>
              </a:ext>
            </a:extLst>
          </p:cNvPr>
          <p:cNvSpPr txBox="1"/>
          <p:nvPr/>
        </p:nvSpPr>
        <p:spPr>
          <a:xfrm>
            <a:off x="3153050" y="195309"/>
            <a:ext cx="1134864" cy="646331"/>
          </a:xfrm>
          <a:prstGeom prst="rect">
            <a:avLst/>
          </a:prstGeom>
          <a:noFill/>
        </p:spPr>
        <p:txBody>
          <a:bodyPr wrap="square" rtlCol="0">
            <a:spAutoFit/>
          </a:bodyPr>
          <a:lstStyle/>
          <a:p>
            <a:pPr algn="ctr"/>
            <a:r>
              <a:rPr lang="en-NZ" dirty="0"/>
              <a:t>Use Case Diagram</a:t>
            </a:r>
          </a:p>
        </p:txBody>
      </p:sp>
    </p:spTree>
    <p:extLst>
      <p:ext uri="{BB962C8B-B14F-4D97-AF65-F5344CB8AC3E}">
        <p14:creationId xmlns:p14="http://schemas.microsoft.com/office/powerpoint/2010/main" val="88101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1EBBBE-8B39-4ECC-B3FD-808AB5C889FE}"/>
              </a:ext>
            </a:extLst>
          </p:cNvPr>
          <p:cNvSpPr txBox="1"/>
          <p:nvPr/>
        </p:nvSpPr>
        <p:spPr>
          <a:xfrm>
            <a:off x="5686425" y="138731"/>
            <a:ext cx="6743700" cy="4985980"/>
          </a:xfrm>
          <a:prstGeom prst="rect">
            <a:avLst/>
          </a:prstGeom>
          <a:noFill/>
        </p:spPr>
        <p:txBody>
          <a:bodyPr wrap="square" rtlCol="0">
            <a:spAutoFit/>
          </a:bodyPr>
          <a:lstStyle/>
          <a:p>
            <a:r>
              <a:rPr lang="en-US" dirty="0"/>
              <a:t>FEATURE 1. Create a whole that acts as a Facade for trips which my class cycle app which act as a application</a:t>
            </a:r>
          </a:p>
          <a:p>
            <a:endParaRPr lang="en-US" dirty="0"/>
          </a:p>
          <a:p>
            <a:r>
              <a:rPr lang="en-US" dirty="0"/>
              <a:t>Feature 2. </a:t>
            </a:r>
            <a:r>
              <a:rPr lang="en-US" dirty="0" err="1">
                <a:solidFill>
                  <a:prstClr val="black"/>
                </a:solidFill>
              </a:rPr>
              <a:t>addTrip</a:t>
            </a:r>
            <a:r>
              <a:rPr lang="en-US" dirty="0">
                <a:solidFill>
                  <a:prstClr val="black"/>
                </a:solidFill>
              </a:rPr>
              <a:t> In my code which is add trips (in my code there are 3 attributes and one</a:t>
            </a:r>
          </a:p>
          <a:p>
            <a:r>
              <a:rPr lang="en-US" dirty="0">
                <a:solidFill>
                  <a:prstClr val="black"/>
                </a:solidFill>
              </a:rPr>
              <a:t>is with trim method</a:t>
            </a:r>
            <a:r>
              <a:rPr lang="en-US" sz="2400" dirty="0"/>
              <a:t> </a:t>
            </a:r>
            <a:r>
              <a:rPr lang="en-US" dirty="0"/>
              <a:t>trim() method removes whitespace from both sides of a string</a:t>
            </a:r>
            <a:r>
              <a:rPr lang="en-US" sz="2400" dirty="0"/>
              <a:t>.</a:t>
            </a:r>
            <a:r>
              <a:rPr lang="en-US" dirty="0">
                <a:solidFill>
                  <a:prstClr val="black"/>
                </a:solidFill>
              </a:rPr>
              <a:t>) </a:t>
            </a:r>
          </a:p>
          <a:p>
            <a:pPr lvl="0"/>
            <a:endParaRPr lang="en-US" dirty="0">
              <a:solidFill>
                <a:prstClr val="black"/>
              </a:solidFill>
            </a:endParaRPr>
          </a:p>
          <a:p>
            <a:pPr lvl="0"/>
            <a:r>
              <a:rPr lang="en-US" dirty="0">
                <a:solidFill>
                  <a:prstClr val="black"/>
                </a:solidFill>
              </a:rPr>
              <a:t>Feature 3: </a:t>
            </a:r>
            <a:r>
              <a:rPr lang="en-US" dirty="0" err="1">
                <a:solidFill>
                  <a:prstClr val="black"/>
                </a:solidFill>
              </a:rPr>
              <a:t>sortTrips</a:t>
            </a:r>
            <a:r>
              <a:rPr lang="en-US" dirty="0">
                <a:solidFill>
                  <a:prstClr val="black"/>
                </a:solidFill>
              </a:rPr>
              <a:t> in my code it shows the list of trips then you can sort trips for example;  arrange systematically in groups; separate according to type or through sorting you can choose your trips for certain days.</a:t>
            </a:r>
          </a:p>
          <a:p>
            <a:pPr lvl="0"/>
            <a:endParaRPr lang="en-US" dirty="0">
              <a:solidFill>
                <a:prstClr val="black"/>
              </a:solidFill>
            </a:endParaRPr>
          </a:p>
          <a:p>
            <a:pPr lvl="0"/>
            <a:r>
              <a:rPr lang="en-US" dirty="0">
                <a:solidFill>
                  <a:prstClr val="black"/>
                </a:solidFill>
              </a:rPr>
              <a:t>Feature 4: </a:t>
            </a:r>
            <a:r>
              <a:rPr lang="en-US" dirty="0" err="1">
                <a:solidFill>
                  <a:prstClr val="black"/>
                </a:solidFill>
              </a:rPr>
              <a:t>filterTrips</a:t>
            </a:r>
            <a:r>
              <a:rPr lang="en-US" dirty="0">
                <a:solidFill>
                  <a:prstClr val="black"/>
                </a:solidFill>
              </a:rPr>
              <a:t> in my code I made a filter option once you click on that it shows your </a:t>
            </a:r>
            <a:r>
              <a:rPr lang="en-US" dirty="0" err="1">
                <a:solidFill>
                  <a:prstClr val="black"/>
                </a:solidFill>
              </a:rPr>
              <a:t>allmy</a:t>
            </a:r>
            <a:r>
              <a:rPr lang="en-US" dirty="0">
                <a:solidFill>
                  <a:prstClr val="black"/>
                </a:solidFill>
              </a:rPr>
              <a:t> trips and then you can select any option the user want it.</a:t>
            </a:r>
          </a:p>
          <a:p>
            <a:endParaRPr lang="en-NZ" dirty="0"/>
          </a:p>
        </p:txBody>
      </p:sp>
      <p:pic>
        <p:nvPicPr>
          <p:cNvPr id="8" name="Picture 7">
            <a:extLst>
              <a:ext uri="{FF2B5EF4-FFF2-40B4-BE49-F238E27FC236}">
                <a16:creationId xmlns:a16="http://schemas.microsoft.com/office/drawing/2014/main" id="{96EFC756-3CF4-4C82-9FA4-D4B6032F2D4D}"/>
              </a:ext>
            </a:extLst>
          </p:cNvPr>
          <p:cNvPicPr>
            <a:picLocks noChangeAspect="1"/>
          </p:cNvPicPr>
          <p:nvPr/>
        </p:nvPicPr>
        <p:blipFill>
          <a:blip r:embed="rId2"/>
          <a:stretch>
            <a:fillRect/>
          </a:stretch>
        </p:blipFill>
        <p:spPr>
          <a:xfrm>
            <a:off x="309563" y="2246770"/>
            <a:ext cx="2509837" cy="1500932"/>
          </a:xfrm>
          <a:prstGeom prst="rect">
            <a:avLst/>
          </a:prstGeom>
        </p:spPr>
      </p:pic>
      <p:pic>
        <p:nvPicPr>
          <p:cNvPr id="9" name="Picture 8">
            <a:extLst>
              <a:ext uri="{FF2B5EF4-FFF2-40B4-BE49-F238E27FC236}">
                <a16:creationId xmlns:a16="http://schemas.microsoft.com/office/drawing/2014/main" id="{7B07F0E0-CB0F-4C14-AFF9-563F9546AD5D}"/>
              </a:ext>
            </a:extLst>
          </p:cNvPr>
          <p:cNvPicPr>
            <a:picLocks noChangeAspect="1"/>
          </p:cNvPicPr>
          <p:nvPr/>
        </p:nvPicPr>
        <p:blipFill>
          <a:blip r:embed="rId3"/>
          <a:stretch>
            <a:fillRect/>
          </a:stretch>
        </p:blipFill>
        <p:spPr>
          <a:xfrm>
            <a:off x="280987" y="1595437"/>
            <a:ext cx="3971925" cy="412745"/>
          </a:xfrm>
          <a:prstGeom prst="rect">
            <a:avLst/>
          </a:prstGeom>
        </p:spPr>
      </p:pic>
      <p:pic>
        <p:nvPicPr>
          <p:cNvPr id="10" name="Picture 9">
            <a:extLst>
              <a:ext uri="{FF2B5EF4-FFF2-40B4-BE49-F238E27FC236}">
                <a16:creationId xmlns:a16="http://schemas.microsoft.com/office/drawing/2014/main" id="{7D649AFD-2151-48DE-B3A9-248A0A2F8008}"/>
              </a:ext>
            </a:extLst>
          </p:cNvPr>
          <p:cNvPicPr>
            <a:picLocks noChangeAspect="1"/>
          </p:cNvPicPr>
          <p:nvPr/>
        </p:nvPicPr>
        <p:blipFill>
          <a:blip r:embed="rId4"/>
          <a:stretch>
            <a:fillRect/>
          </a:stretch>
        </p:blipFill>
        <p:spPr>
          <a:xfrm>
            <a:off x="195262" y="138731"/>
            <a:ext cx="5248275" cy="1218118"/>
          </a:xfrm>
          <a:prstGeom prst="rect">
            <a:avLst/>
          </a:prstGeom>
        </p:spPr>
      </p:pic>
      <p:pic>
        <p:nvPicPr>
          <p:cNvPr id="11" name="Picture 10">
            <a:extLst>
              <a:ext uri="{FF2B5EF4-FFF2-40B4-BE49-F238E27FC236}">
                <a16:creationId xmlns:a16="http://schemas.microsoft.com/office/drawing/2014/main" id="{0D6071C6-F6E2-4C06-BF1E-0661BBB71136}"/>
              </a:ext>
            </a:extLst>
          </p:cNvPr>
          <p:cNvPicPr>
            <a:picLocks noChangeAspect="1"/>
          </p:cNvPicPr>
          <p:nvPr/>
        </p:nvPicPr>
        <p:blipFill>
          <a:blip r:embed="rId5"/>
          <a:stretch>
            <a:fillRect/>
          </a:stretch>
        </p:blipFill>
        <p:spPr>
          <a:xfrm>
            <a:off x="280987" y="3795473"/>
            <a:ext cx="4843463" cy="1132028"/>
          </a:xfrm>
          <a:prstGeom prst="rect">
            <a:avLst/>
          </a:prstGeom>
        </p:spPr>
      </p:pic>
      <p:pic>
        <p:nvPicPr>
          <p:cNvPr id="12" name="Picture 11">
            <a:extLst>
              <a:ext uri="{FF2B5EF4-FFF2-40B4-BE49-F238E27FC236}">
                <a16:creationId xmlns:a16="http://schemas.microsoft.com/office/drawing/2014/main" id="{441ACBB8-297B-4B20-9A76-56D64E79D304}"/>
              </a:ext>
            </a:extLst>
          </p:cNvPr>
          <p:cNvPicPr>
            <a:picLocks noChangeAspect="1"/>
          </p:cNvPicPr>
          <p:nvPr/>
        </p:nvPicPr>
        <p:blipFill>
          <a:blip r:embed="rId6"/>
          <a:stretch>
            <a:fillRect/>
          </a:stretch>
        </p:blipFill>
        <p:spPr>
          <a:xfrm>
            <a:off x="245268" y="4927501"/>
            <a:ext cx="3669507" cy="824928"/>
          </a:xfrm>
          <a:prstGeom prst="rect">
            <a:avLst/>
          </a:prstGeom>
        </p:spPr>
      </p:pic>
      <p:sp>
        <p:nvSpPr>
          <p:cNvPr id="14" name="TextBox 13">
            <a:extLst>
              <a:ext uri="{FF2B5EF4-FFF2-40B4-BE49-F238E27FC236}">
                <a16:creationId xmlns:a16="http://schemas.microsoft.com/office/drawing/2014/main" id="{13F3748A-D5EB-4A66-A184-B7756A57F335}"/>
              </a:ext>
            </a:extLst>
          </p:cNvPr>
          <p:cNvSpPr txBox="1"/>
          <p:nvPr/>
        </p:nvSpPr>
        <p:spPr>
          <a:xfrm>
            <a:off x="5686425" y="4809519"/>
            <a:ext cx="6505575" cy="2215991"/>
          </a:xfrm>
          <a:prstGeom prst="rect">
            <a:avLst/>
          </a:prstGeom>
          <a:noFill/>
          <a:ln>
            <a:noFill/>
          </a:ln>
        </p:spPr>
        <p:txBody>
          <a:bodyPr wrap="square" rtlCol="0">
            <a:spAutoFit/>
          </a:bodyPr>
          <a:lstStyle/>
          <a:p>
            <a:r>
              <a:rPr lang="en-US" dirty="0">
                <a:solidFill>
                  <a:prstClr val="black"/>
                </a:solidFill>
              </a:rPr>
              <a:t>Feature 5: delete a selected trip  is for the deleting a trip for instance that you change your mind, or you don’t want to go on that trip so, through this you can delete your trips.</a:t>
            </a:r>
            <a:endParaRPr lang="en-US"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NZ" dirty="0"/>
          </a:p>
          <a:p>
            <a:endParaRPr lang="en-NZ" dirty="0"/>
          </a:p>
        </p:txBody>
      </p:sp>
      <p:pic>
        <p:nvPicPr>
          <p:cNvPr id="15" name="Picture 14">
            <a:extLst>
              <a:ext uri="{FF2B5EF4-FFF2-40B4-BE49-F238E27FC236}">
                <a16:creationId xmlns:a16="http://schemas.microsoft.com/office/drawing/2014/main" id="{E8B6D628-3BD9-432B-9B67-1560F5436D8A}"/>
              </a:ext>
            </a:extLst>
          </p:cNvPr>
          <p:cNvPicPr>
            <a:picLocks noChangeAspect="1"/>
          </p:cNvPicPr>
          <p:nvPr/>
        </p:nvPicPr>
        <p:blipFill>
          <a:blip r:embed="rId7"/>
          <a:stretch>
            <a:fillRect/>
          </a:stretch>
        </p:blipFill>
        <p:spPr>
          <a:xfrm>
            <a:off x="280987" y="5752430"/>
            <a:ext cx="5062538" cy="962362"/>
          </a:xfrm>
          <a:prstGeom prst="rect">
            <a:avLst/>
          </a:prstGeom>
        </p:spPr>
      </p:pic>
      <p:sp>
        <p:nvSpPr>
          <p:cNvPr id="16" name="TextBox 15">
            <a:extLst>
              <a:ext uri="{FF2B5EF4-FFF2-40B4-BE49-F238E27FC236}">
                <a16:creationId xmlns:a16="http://schemas.microsoft.com/office/drawing/2014/main" id="{4594064B-7FFD-4EC3-B835-A124A21B63BC}"/>
              </a:ext>
            </a:extLst>
          </p:cNvPr>
          <p:cNvSpPr txBox="1"/>
          <p:nvPr/>
        </p:nvSpPr>
        <p:spPr>
          <a:xfrm>
            <a:off x="4820575" y="138731"/>
            <a:ext cx="781235" cy="369332"/>
          </a:xfrm>
          <a:prstGeom prst="rect">
            <a:avLst/>
          </a:prstGeom>
          <a:noFill/>
        </p:spPr>
        <p:txBody>
          <a:bodyPr wrap="square" rtlCol="0">
            <a:spAutoFit/>
          </a:bodyPr>
          <a:lstStyle/>
          <a:p>
            <a:r>
              <a:rPr lang="en-NZ" dirty="0"/>
              <a:t>Code </a:t>
            </a:r>
          </a:p>
        </p:txBody>
      </p:sp>
    </p:spTree>
    <p:extLst>
      <p:ext uri="{BB962C8B-B14F-4D97-AF65-F5344CB8AC3E}">
        <p14:creationId xmlns:p14="http://schemas.microsoft.com/office/powerpoint/2010/main" val="1674226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6A8C9A-54F7-4F1D-ADCE-4B1A67019AAC}"/>
              </a:ext>
            </a:extLst>
          </p:cNvPr>
          <p:cNvPicPr>
            <a:picLocks noChangeAspect="1"/>
          </p:cNvPicPr>
          <p:nvPr/>
        </p:nvPicPr>
        <p:blipFill>
          <a:blip r:embed="rId2"/>
          <a:stretch>
            <a:fillRect/>
          </a:stretch>
        </p:blipFill>
        <p:spPr>
          <a:xfrm>
            <a:off x="71161" y="149579"/>
            <a:ext cx="4669516" cy="604157"/>
          </a:xfrm>
          <a:prstGeom prst="rect">
            <a:avLst/>
          </a:prstGeom>
        </p:spPr>
      </p:pic>
      <p:sp>
        <p:nvSpPr>
          <p:cNvPr id="5" name="TextBox 4">
            <a:extLst>
              <a:ext uri="{FF2B5EF4-FFF2-40B4-BE49-F238E27FC236}">
                <a16:creationId xmlns:a16="http://schemas.microsoft.com/office/drawing/2014/main" id="{241F81E7-F622-4CD7-B683-B64F01E97826}"/>
              </a:ext>
            </a:extLst>
          </p:cNvPr>
          <p:cNvSpPr txBox="1"/>
          <p:nvPr/>
        </p:nvSpPr>
        <p:spPr>
          <a:xfrm>
            <a:off x="5655076" y="149579"/>
            <a:ext cx="6303145" cy="4401205"/>
          </a:xfrm>
          <a:prstGeom prst="rect">
            <a:avLst/>
          </a:prstGeom>
          <a:noFill/>
        </p:spPr>
        <p:txBody>
          <a:bodyPr wrap="square" rtlCol="0">
            <a:spAutoFit/>
          </a:bodyPr>
          <a:lstStyle/>
          <a:p>
            <a:pPr marL="285750" indent="-285750">
              <a:buFont typeface="Arial" panose="020B0604020202020204" pitchFamily="34" charset="0"/>
              <a:buChar char="•"/>
            </a:pPr>
            <a:r>
              <a:rPr lang="en-US" sz="1400" dirty="0"/>
              <a:t>Feature 6: </a:t>
            </a:r>
            <a:r>
              <a:rPr lang="en-US" sz="1400" dirty="0" err="1"/>
              <a:t>saveTrip</a:t>
            </a:r>
            <a:r>
              <a:rPr lang="en-US" sz="1400" dirty="0"/>
              <a:t> in my code I created for saving your trip for example; if I got some of the favorite tracks so I can save that trip in my saving data so this case save my favorite trips and all my trips as well.</a:t>
            </a:r>
          </a:p>
          <a:p>
            <a:pPr marL="285750" indent="-285750">
              <a:buFont typeface="Arial" panose="020B0604020202020204" pitchFamily="34" charset="0"/>
              <a:buChar char="•"/>
            </a:pPr>
            <a:r>
              <a:rPr lang="en-US" sz="1400" dirty="0"/>
              <a:t>Feature 7: load  in my code it provides my trip info if I want to continue from where I left my trip on the last day so load code shows my trips which are uncomplete.</a:t>
            </a:r>
          </a:p>
          <a:p>
            <a:pPr marL="285750" indent="-285750">
              <a:buFont typeface="Arial" panose="020B0604020202020204" pitchFamily="34" charset="0"/>
              <a:buChar char="•"/>
            </a:pPr>
            <a:r>
              <a:rPr lang="en-US" sz="1400" dirty="0"/>
              <a:t>Feature 8:editTrip code which I created for the editing such as; when your are on the trip and then you want to change or set your direction or </a:t>
            </a:r>
            <a:r>
              <a:rPr lang="en-US" sz="1400" dirty="0" err="1"/>
              <a:t>destiantion</a:t>
            </a:r>
            <a:r>
              <a:rPr lang="en-US" sz="1400" dirty="0"/>
              <a:t> so this state help to find new trip which is near to your current location.</a:t>
            </a:r>
          </a:p>
          <a:p>
            <a:pPr marL="285750" indent="-285750">
              <a:buFont typeface="Arial" panose="020B0604020202020204" pitchFamily="34" charset="0"/>
              <a:buChar char="•"/>
            </a:pPr>
            <a:r>
              <a:rPr lang="en-US" sz="1400" dirty="0"/>
              <a:t>Feature 9: revert code is for the previous location tr for instance once the app comes on this case it shows the previous trips that I already visited.</a:t>
            </a:r>
          </a:p>
          <a:p>
            <a:pPr marL="285750" indent="-285750">
              <a:buFont typeface="Arial" panose="020B0604020202020204" pitchFamily="34" charset="0"/>
              <a:buChar char="•"/>
            </a:pPr>
            <a:r>
              <a:rPr lang="en-US" sz="1400" dirty="0"/>
              <a:t>feature 10:validate code when you input your trip location it shows the validate trips list</a:t>
            </a:r>
          </a:p>
          <a:p>
            <a:pPr marL="285750" indent="-285750">
              <a:buFont typeface="Arial" panose="020B0604020202020204" pitchFamily="34" charset="0"/>
              <a:buChar char="•"/>
            </a:pPr>
            <a:r>
              <a:rPr lang="en-US" sz="1400" dirty="0"/>
              <a:t>Feature 11: </a:t>
            </a:r>
            <a:r>
              <a:rPr lang="en-US" sz="1400" dirty="0" err="1"/>
              <a:t>withInATrip</a:t>
            </a:r>
            <a:r>
              <a:rPr lang="en-US" sz="1400" dirty="0"/>
              <a:t> this shows useful info when you are on the trip it track your fastest Speed and average speed but I have not done in my code</a:t>
            </a:r>
          </a:p>
          <a:p>
            <a:pPr marL="285750" indent="-285750">
              <a:buFont typeface="Arial" panose="020B0604020202020204" pitchFamily="34" charset="0"/>
              <a:buChar char="•"/>
            </a:pPr>
            <a:r>
              <a:rPr lang="en-US" sz="1400" dirty="0"/>
              <a:t>Feature 12:calculateManytrips this display your fastest speed and average speed on every trip you visited or currently you are visiting it shows how fast are you gone or are you going basically it shows data for every trip. but I have not done in my code</a:t>
            </a:r>
          </a:p>
          <a:p>
            <a:endParaRPr lang="en-NZ" sz="1400" dirty="0"/>
          </a:p>
        </p:txBody>
      </p:sp>
      <p:pic>
        <p:nvPicPr>
          <p:cNvPr id="6" name="Picture 5">
            <a:extLst>
              <a:ext uri="{FF2B5EF4-FFF2-40B4-BE49-F238E27FC236}">
                <a16:creationId xmlns:a16="http://schemas.microsoft.com/office/drawing/2014/main" id="{DFC572A3-FCE6-4D14-AC3E-00BB0E6267F0}"/>
              </a:ext>
            </a:extLst>
          </p:cNvPr>
          <p:cNvPicPr>
            <a:picLocks noChangeAspect="1"/>
          </p:cNvPicPr>
          <p:nvPr/>
        </p:nvPicPr>
        <p:blipFill>
          <a:blip r:embed="rId3"/>
          <a:stretch>
            <a:fillRect/>
          </a:stretch>
        </p:blipFill>
        <p:spPr>
          <a:xfrm>
            <a:off x="71161" y="857250"/>
            <a:ext cx="4110038" cy="1056708"/>
          </a:xfrm>
          <a:prstGeom prst="rect">
            <a:avLst/>
          </a:prstGeom>
        </p:spPr>
      </p:pic>
      <p:pic>
        <p:nvPicPr>
          <p:cNvPr id="7" name="Picture 6">
            <a:extLst>
              <a:ext uri="{FF2B5EF4-FFF2-40B4-BE49-F238E27FC236}">
                <a16:creationId xmlns:a16="http://schemas.microsoft.com/office/drawing/2014/main" id="{0BB10E30-DDE1-46C6-96ED-D8E1CAC2C8A6}"/>
              </a:ext>
            </a:extLst>
          </p:cNvPr>
          <p:cNvPicPr>
            <a:picLocks noChangeAspect="1"/>
          </p:cNvPicPr>
          <p:nvPr/>
        </p:nvPicPr>
        <p:blipFill>
          <a:blip r:embed="rId4"/>
          <a:stretch>
            <a:fillRect/>
          </a:stretch>
        </p:blipFill>
        <p:spPr>
          <a:xfrm>
            <a:off x="80408" y="1913958"/>
            <a:ext cx="5015190" cy="1947863"/>
          </a:xfrm>
          <a:prstGeom prst="rect">
            <a:avLst/>
          </a:prstGeom>
        </p:spPr>
      </p:pic>
      <p:pic>
        <p:nvPicPr>
          <p:cNvPr id="8" name="Picture 7">
            <a:extLst>
              <a:ext uri="{FF2B5EF4-FFF2-40B4-BE49-F238E27FC236}">
                <a16:creationId xmlns:a16="http://schemas.microsoft.com/office/drawing/2014/main" id="{9C91FB78-C223-491F-998B-57764ADFE021}"/>
              </a:ext>
            </a:extLst>
          </p:cNvPr>
          <p:cNvPicPr>
            <a:picLocks noChangeAspect="1"/>
          </p:cNvPicPr>
          <p:nvPr/>
        </p:nvPicPr>
        <p:blipFill>
          <a:blip r:embed="rId5"/>
          <a:stretch>
            <a:fillRect/>
          </a:stretch>
        </p:blipFill>
        <p:spPr>
          <a:xfrm>
            <a:off x="233780" y="3933825"/>
            <a:ext cx="3719096" cy="1101327"/>
          </a:xfrm>
          <a:prstGeom prst="rect">
            <a:avLst/>
          </a:prstGeom>
        </p:spPr>
      </p:pic>
      <p:pic>
        <p:nvPicPr>
          <p:cNvPr id="9" name="Picture 8">
            <a:extLst>
              <a:ext uri="{FF2B5EF4-FFF2-40B4-BE49-F238E27FC236}">
                <a16:creationId xmlns:a16="http://schemas.microsoft.com/office/drawing/2014/main" id="{09196F7C-6DF6-44EB-B08A-80FD64D67EB2}"/>
              </a:ext>
            </a:extLst>
          </p:cNvPr>
          <p:cNvPicPr>
            <a:picLocks noChangeAspect="1"/>
          </p:cNvPicPr>
          <p:nvPr/>
        </p:nvPicPr>
        <p:blipFill>
          <a:blip r:embed="rId6"/>
          <a:stretch>
            <a:fillRect/>
          </a:stretch>
        </p:blipFill>
        <p:spPr>
          <a:xfrm>
            <a:off x="99180" y="5008208"/>
            <a:ext cx="3584145" cy="1662113"/>
          </a:xfrm>
          <a:prstGeom prst="rect">
            <a:avLst/>
          </a:prstGeom>
        </p:spPr>
      </p:pic>
    </p:spTree>
    <p:extLst>
      <p:ext uri="{BB962C8B-B14F-4D97-AF65-F5344CB8AC3E}">
        <p14:creationId xmlns:p14="http://schemas.microsoft.com/office/powerpoint/2010/main" val="423619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D73EFE-B7A8-476C-86F2-A99FC5ED69A9}"/>
              </a:ext>
            </a:extLst>
          </p:cNvPr>
          <p:cNvSpPr/>
          <p:nvPr/>
        </p:nvSpPr>
        <p:spPr>
          <a:xfrm>
            <a:off x="5169763" y="382103"/>
            <a:ext cx="6096000" cy="2585323"/>
          </a:xfrm>
          <a:prstGeom prst="rect">
            <a:avLst/>
          </a:prstGeom>
        </p:spPr>
        <p:txBody>
          <a:bodyPr>
            <a:spAutoFit/>
          </a:bodyPr>
          <a:lstStyle/>
          <a:p>
            <a:pPr marL="285750" indent="-285750">
              <a:buFont typeface="Arial" panose="020B0604020202020204" pitchFamily="34" charset="0"/>
              <a:buChar char="•"/>
            </a:pPr>
            <a:r>
              <a:rPr lang="en-US" dirty="0"/>
              <a:t>Feature 13:defaultValue code this feature help me to set fastest speed or average speed or current speed and destination info back to default value which is zero once the application comes on this it sets your values back to Zero.</a:t>
            </a:r>
          </a:p>
          <a:p>
            <a:pPr marL="285750" indent="-285750">
              <a:buFont typeface="Arial" panose="020B0604020202020204" pitchFamily="34" charset="0"/>
              <a:buChar char="•"/>
            </a:pPr>
            <a:r>
              <a:rPr lang="en-US" dirty="0"/>
              <a:t>Feature 14:givenASearchCriterion code where you can search your new trips and existing ones from my data is the code which can help the user to find a trip.</a:t>
            </a:r>
          </a:p>
          <a:p>
            <a:pPr marL="285750" indent="-285750">
              <a:buFont typeface="Arial" panose="020B0604020202020204" pitchFamily="34" charset="0"/>
              <a:buChar char="•"/>
            </a:pPr>
            <a:r>
              <a:rPr lang="en-US" dirty="0"/>
              <a:t>Feature 15: </a:t>
            </a:r>
            <a:r>
              <a:rPr lang="en-US" dirty="0" err="1"/>
              <a:t>getAllTrips</a:t>
            </a:r>
            <a:r>
              <a:rPr lang="en-US" dirty="0"/>
              <a:t> code which shows all your previous trips and what possible trips I can do for a day….</a:t>
            </a:r>
          </a:p>
        </p:txBody>
      </p:sp>
      <p:pic>
        <p:nvPicPr>
          <p:cNvPr id="5" name="Picture 4">
            <a:extLst>
              <a:ext uri="{FF2B5EF4-FFF2-40B4-BE49-F238E27FC236}">
                <a16:creationId xmlns:a16="http://schemas.microsoft.com/office/drawing/2014/main" id="{3F859AD2-0387-4B41-9910-320694095E73}"/>
              </a:ext>
            </a:extLst>
          </p:cNvPr>
          <p:cNvPicPr>
            <a:picLocks noChangeAspect="1"/>
          </p:cNvPicPr>
          <p:nvPr/>
        </p:nvPicPr>
        <p:blipFill>
          <a:blip r:embed="rId2"/>
          <a:stretch>
            <a:fillRect/>
          </a:stretch>
        </p:blipFill>
        <p:spPr>
          <a:xfrm>
            <a:off x="0" y="470655"/>
            <a:ext cx="5069751" cy="1209675"/>
          </a:xfrm>
          <a:prstGeom prst="rect">
            <a:avLst/>
          </a:prstGeom>
        </p:spPr>
      </p:pic>
      <p:pic>
        <p:nvPicPr>
          <p:cNvPr id="6" name="Picture 5">
            <a:extLst>
              <a:ext uri="{FF2B5EF4-FFF2-40B4-BE49-F238E27FC236}">
                <a16:creationId xmlns:a16="http://schemas.microsoft.com/office/drawing/2014/main" id="{5EADF101-354A-4D68-98F8-EAE32C8EF4F9}"/>
              </a:ext>
            </a:extLst>
          </p:cNvPr>
          <p:cNvPicPr>
            <a:picLocks noChangeAspect="1"/>
          </p:cNvPicPr>
          <p:nvPr/>
        </p:nvPicPr>
        <p:blipFill>
          <a:blip r:embed="rId3"/>
          <a:stretch>
            <a:fillRect/>
          </a:stretch>
        </p:blipFill>
        <p:spPr>
          <a:xfrm>
            <a:off x="334599" y="1813264"/>
            <a:ext cx="4735151" cy="1323975"/>
          </a:xfrm>
          <a:prstGeom prst="rect">
            <a:avLst/>
          </a:prstGeom>
        </p:spPr>
      </p:pic>
      <p:pic>
        <p:nvPicPr>
          <p:cNvPr id="7" name="Picture 6">
            <a:extLst>
              <a:ext uri="{FF2B5EF4-FFF2-40B4-BE49-F238E27FC236}">
                <a16:creationId xmlns:a16="http://schemas.microsoft.com/office/drawing/2014/main" id="{C77B2055-B350-4154-9AEF-C4C856DE8C26}"/>
              </a:ext>
            </a:extLst>
          </p:cNvPr>
          <p:cNvPicPr>
            <a:picLocks noChangeAspect="1"/>
          </p:cNvPicPr>
          <p:nvPr/>
        </p:nvPicPr>
        <p:blipFill>
          <a:blip r:embed="rId4"/>
          <a:stretch>
            <a:fillRect/>
          </a:stretch>
        </p:blipFill>
        <p:spPr>
          <a:xfrm>
            <a:off x="419100" y="3429000"/>
            <a:ext cx="3200400" cy="942975"/>
          </a:xfrm>
          <a:prstGeom prst="rect">
            <a:avLst/>
          </a:prstGeom>
        </p:spPr>
      </p:pic>
    </p:spTree>
    <p:extLst>
      <p:ext uri="{BB962C8B-B14F-4D97-AF65-F5344CB8AC3E}">
        <p14:creationId xmlns:p14="http://schemas.microsoft.com/office/powerpoint/2010/main" val="356314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0E602-F252-4CDD-8557-2EAE646F0FA8}"/>
              </a:ext>
            </a:extLst>
          </p:cNvPr>
          <p:cNvSpPr txBox="1"/>
          <p:nvPr/>
        </p:nvSpPr>
        <p:spPr>
          <a:xfrm>
            <a:off x="3266983" y="71021"/>
            <a:ext cx="4447712" cy="369332"/>
          </a:xfrm>
          <a:prstGeom prst="rect">
            <a:avLst/>
          </a:prstGeom>
          <a:noFill/>
        </p:spPr>
        <p:txBody>
          <a:bodyPr wrap="square" rtlCol="0">
            <a:spAutoFit/>
          </a:bodyPr>
          <a:lstStyle/>
          <a:p>
            <a:pPr algn="ctr"/>
            <a:r>
              <a:rPr lang="en-NZ" dirty="0"/>
              <a:t>Unit tests</a:t>
            </a:r>
          </a:p>
        </p:txBody>
      </p:sp>
      <p:sp>
        <p:nvSpPr>
          <p:cNvPr id="6" name="TextBox 5">
            <a:extLst>
              <a:ext uri="{FF2B5EF4-FFF2-40B4-BE49-F238E27FC236}">
                <a16:creationId xmlns:a16="http://schemas.microsoft.com/office/drawing/2014/main" id="{0647C137-7335-4A64-B652-C963811B575B}"/>
              </a:ext>
            </a:extLst>
          </p:cNvPr>
          <p:cNvSpPr txBox="1"/>
          <p:nvPr/>
        </p:nvSpPr>
        <p:spPr>
          <a:xfrm>
            <a:off x="6489576" y="2526606"/>
            <a:ext cx="5033639" cy="1200329"/>
          </a:xfrm>
          <a:prstGeom prst="rect">
            <a:avLst/>
          </a:prstGeom>
          <a:noFill/>
        </p:spPr>
        <p:txBody>
          <a:bodyPr wrap="square" rtlCol="0">
            <a:spAutoFit/>
          </a:bodyPr>
          <a:lstStyle/>
          <a:p>
            <a:r>
              <a:rPr lang="en-US" dirty="0"/>
              <a:t>FEATURE 1. Create a whole that acts as a Facade for trips which my class cycle app which act as a application</a:t>
            </a:r>
          </a:p>
          <a:p>
            <a:endParaRPr lang="en-US" dirty="0"/>
          </a:p>
        </p:txBody>
      </p:sp>
      <p:pic>
        <p:nvPicPr>
          <p:cNvPr id="7" name="Picture 6">
            <a:extLst>
              <a:ext uri="{FF2B5EF4-FFF2-40B4-BE49-F238E27FC236}">
                <a16:creationId xmlns:a16="http://schemas.microsoft.com/office/drawing/2014/main" id="{F45F1909-0D45-443C-830D-82D2B7DD417F}"/>
              </a:ext>
            </a:extLst>
          </p:cNvPr>
          <p:cNvPicPr>
            <a:picLocks noChangeAspect="1"/>
          </p:cNvPicPr>
          <p:nvPr/>
        </p:nvPicPr>
        <p:blipFill>
          <a:blip r:embed="rId2"/>
          <a:stretch>
            <a:fillRect/>
          </a:stretch>
        </p:blipFill>
        <p:spPr>
          <a:xfrm>
            <a:off x="142042" y="816745"/>
            <a:ext cx="6045693" cy="5970234"/>
          </a:xfrm>
          <a:prstGeom prst="rect">
            <a:avLst/>
          </a:prstGeom>
        </p:spPr>
      </p:pic>
    </p:spTree>
    <p:extLst>
      <p:ext uri="{BB962C8B-B14F-4D97-AF65-F5344CB8AC3E}">
        <p14:creationId xmlns:p14="http://schemas.microsoft.com/office/powerpoint/2010/main" val="61381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66D1B2-47A0-4D6A-99AB-AB55DD55959B}"/>
              </a:ext>
            </a:extLst>
          </p:cNvPr>
          <p:cNvPicPr>
            <a:picLocks noChangeAspect="1"/>
          </p:cNvPicPr>
          <p:nvPr/>
        </p:nvPicPr>
        <p:blipFill>
          <a:blip r:embed="rId2"/>
          <a:stretch>
            <a:fillRect/>
          </a:stretch>
        </p:blipFill>
        <p:spPr>
          <a:xfrm>
            <a:off x="118614" y="221943"/>
            <a:ext cx="5977386" cy="6253208"/>
          </a:xfrm>
          <a:prstGeom prst="rect">
            <a:avLst/>
          </a:prstGeom>
        </p:spPr>
      </p:pic>
      <p:sp>
        <p:nvSpPr>
          <p:cNvPr id="6" name="TextBox 5">
            <a:extLst>
              <a:ext uri="{FF2B5EF4-FFF2-40B4-BE49-F238E27FC236}">
                <a16:creationId xmlns:a16="http://schemas.microsoft.com/office/drawing/2014/main" id="{970308C5-869E-4A88-B5A0-37AA70F54718}"/>
              </a:ext>
            </a:extLst>
          </p:cNvPr>
          <p:cNvSpPr txBox="1"/>
          <p:nvPr/>
        </p:nvSpPr>
        <p:spPr>
          <a:xfrm>
            <a:off x="6389981" y="1213961"/>
            <a:ext cx="5192419" cy="1200329"/>
          </a:xfrm>
          <a:prstGeom prst="rect">
            <a:avLst/>
          </a:prstGeom>
          <a:noFill/>
        </p:spPr>
        <p:txBody>
          <a:bodyPr wrap="square" rtlCol="0">
            <a:spAutoFit/>
          </a:bodyPr>
          <a:lstStyle/>
          <a:p>
            <a:r>
              <a:rPr lang="en-US" dirty="0"/>
              <a:t>FEATURE 2. Feature 2. </a:t>
            </a:r>
            <a:r>
              <a:rPr lang="en-US" dirty="0" err="1">
                <a:solidFill>
                  <a:prstClr val="black"/>
                </a:solidFill>
              </a:rPr>
              <a:t>addTrip</a:t>
            </a:r>
            <a:r>
              <a:rPr lang="en-US" dirty="0">
                <a:solidFill>
                  <a:prstClr val="black"/>
                </a:solidFill>
              </a:rPr>
              <a:t> In my code which is add trips (in my code there are 3 attributes and one</a:t>
            </a:r>
          </a:p>
          <a:p>
            <a:endParaRPr lang="en-US" dirty="0"/>
          </a:p>
          <a:p>
            <a:endParaRPr lang="en-NZ" dirty="0"/>
          </a:p>
        </p:txBody>
      </p:sp>
    </p:spTree>
    <p:extLst>
      <p:ext uri="{BB962C8B-B14F-4D97-AF65-F5344CB8AC3E}">
        <p14:creationId xmlns:p14="http://schemas.microsoft.com/office/powerpoint/2010/main" val="3446445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4669</Words>
  <Application>Microsoft Office PowerPoint</Application>
  <PresentationFormat>Widescreen</PresentationFormat>
  <Paragraphs>415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 Siddiqui [mus0082]</dc:creator>
  <cp:lastModifiedBy>Julian Siddiqui [mus0082]</cp:lastModifiedBy>
  <cp:revision>40</cp:revision>
  <dcterms:created xsi:type="dcterms:W3CDTF">2020-04-29T05:55:49Z</dcterms:created>
  <dcterms:modified xsi:type="dcterms:W3CDTF">2020-04-30T23:24:58Z</dcterms:modified>
</cp:coreProperties>
</file>