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4" r:id="rId10"/>
    <p:sldId id="265" r:id="rId11"/>
  </p:sldIdLst>
  <p:sldSz cx="14630400" cy="8229600"/>
  <p:notesSz cx="8229600" cy="14630400"/>
  <p:embeddedFontLst>
    <p:embeddedFont>
      <p:font typeface="Merriweather" panose="00000500000000000000" pitchFamily="2" charset="0"/>
      <p:regular r:id="rId13"/>
    </p:embeddedFont>
    <p:embeddedFont>
      <p:font typeface="Merriweather Bold" panose="00000800000000000000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2023330" userId="0b686167-27af-4177-b8d2-9e8bb98461d5" providerId="ADAL" clId="{1CA38F8C-0A62-48F0-AAA4-3FFB5CE90DF5}"/>
    <pc:docChg chg="delSld">
      <pc:chgData name="u2023330" userId="0b686167-27af-4177-b8d2-9e8bb98461d5" providerId="ADAL" clId="{1CA38F8C-0A62-48F0-AAA4-3FFB5CE90DF5}" dt="2024-12-26T14:39:26.640" v="0" actId="47"/>
      <pc:docMkLst>
        <pc:docMk/>
      </pc:docMkLst>
      <pc:sldChg chg="del">
        <pc:chgData name="u2023330" userId="0b686167-27af-4177-b8d2-9e8bb98461d5" providerId="ADAL" clId="{1CA38F8C-0A62-48F0-AAA4-3FFB5CE90DF5}" dt="2024-12-26T14:39:26.640" v="0" actId="47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53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4A6F0-52AC-9EDF-9941-26F38C9D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91275C-4FF5-8268-7C43-4CE2542E0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15682A-4AB2-0EE5-184B-A7BBC8ADF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73F01-477E-F7DB-9DF0-80E8B84A3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6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34365" y="2991921"/>
            <a:ext cx="9719535" cy="154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Grading System Application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4137395" y="4139684"/>
            <a:ext cx="74164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Automating grading with flexibility and accuracy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3375865" y="4853642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37394" y="4816732"/>
            <a:ext cx="7416403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By:- Musa Ali, Muhammad Umer &amp; Sarosh Ishaq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C101CA-F4AB-FB7D-6D13-6192CF44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56" y="7750619"/>
            <a:ext cx="2252843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186243" y="2431391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1419106" y="4286369"/>
            <a:ext cx="555308" cy="555308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615321" y="4378881"/>
            <a:ext cx="162878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2221231" y="4286369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Key Strengths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2221231" y="4819888"/>
            <a:ext cx="5525929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Support for grading schemes, insightful visualizations, file handling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7993976" y="4286369"/>
            <a:ext cx="555308" cy="555308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8160901" y="4378881"/>
            <a:ext cx="221456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8796100" y="4286369"/>
            <a:ext cx="3362563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Future Enhancements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8796100" y="4819888"/>
            <a:ext cx="5525929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Potential for improvements based on user feedback</a:t>
            </a:r>
            <a:endParaRPr lang="en-US" sz="1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7C6153-6BA4-C95B-E277-72E57FCF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56" y="7750619"/>
            <a:ext cx="2252843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22065" y="1382263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Introduction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1862865" y="2886417"/>
            <a:ext cx="10820202" cy="3673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Simplify grading </a:t>
            </a:r>
          </a:p>
          <a:p>
            <a:pPr>
              <a:lnSpc>
                <a:spcPts val="3100"/>
              </a:lnSpc>
            </a:pPr>
            <a:endParaRPr lang="en-US" sz="24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Integrate file handling</a:t>
            </a:r>
          </a:p>
          <a:p>
            <a:pPr>
              <a:lnSpc>
                <a:spcPts val="3100"/>
              </a:lnSpc>
            </a:pPr>
            <a:endParaRPr lang="en-US" sz="24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Data visualization</a:t>
            </a:r>
          </a:p>
          <a:p>
            <a:pPr>
              <a:lnSpc>
                <a:spcPts val="3100"/>
              </a:lnSpc>
            </a:pPr>
            <a:endParaRPr lang="en-US" sz="24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interactivity</a:t>
            </a:r>
          </a:p>
          <a:p>
            <a:pPr>
              <a:lnSpc>
                <a:spcPts val="3100"/>
              </a:lnSpc>
            </a:pPr>
            <a:endParaRPr lang="en-US" sz="24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User-friendly interface </a:t>
            </a: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4F687-47BE-4BD3-531B-DC0F58CC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56" y="7750619"/>
            <a:ext cx="2252843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573" y="610910"/>
            <a:ext cx="6297692" cy="692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Methodology Overview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6528"/>
            <a:ext cx="30480" cy="5872043"/>
          </a:xfrm>
          <a:prstGeom prst="roundRect">
            <a:avLst>
              <a:gd name="adj" fmla="val 305346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6320850" y="2229683"/>
            <a:ext cx="775573" cy="30480"/>
          </a:xfrm>
          <a:prstGeom prst="roundRect">
            <a:avLst>
              <a:gd name="adj" fmla="val 305346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065943" y="1995726"/>
            <a:ext cx="498515" cy="498515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7242036" y="2078712"/>
            <a:ext cx="146328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75573" y="1968103"/>
            <a:ext cx="5320903" cy="354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File Upload and Validation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7533977" y="3337560"/>
            <a:ext cx="775573" cy="30480"/>
          </a:xfrm>
          <a:prstGeom prst="roundRect">
            <a:avLst>
              <a:gd name="adj" fmla="val 305346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7"/>
          <p:cNvSpPr/>
          <p:nvPr/>
        </p:nvSpPr>
        <p:spPr>
          <a:xfrm>
            <a:off x="7065943" y="3103602"/>
            <a:ext cx="498515" cy="498515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215723" y="3186589"/>
            <a:ext cx="198834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Text 9"/>
          <p:cNvSpPr/>
          <p:nvPr/>
        </p:nvSpPr>
        <p:spPr>
          <a:xfrm>
            <a:off x="8533924" y="3075980"/>
            <a:ext cx="5320903" cy="354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Grading Scheme Selection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6320850" y="4334708"/>
            <a:ext cx="775573" cy="30480"/>
          </a:xfrm>
          <a:prstGeom prst="roundRect">
            <a:avLst>
              <a:gd name="adj" fmla="val 305346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065943" y="4100751"/>
            <a:ext cx="498515" cy="498515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7222153" y="4183737"/>
            <a:ext cx="186095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3"/>
          <p:cNvSpPr/>
          <p:nvPr/>
        </p:nvSpPr>
        <p:spPr>
          <a:xfrm>
            <a:off x="775573" y="4073128"/>
            <a:ext cx="5320903" cy="354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Grade Calculation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533977" y="5331857"/>
            <a:ext cx="775573" cy="30480"/>
          </a:xfrm>
          <a:prstGeom prst="roundRect">
            <a:avLst>
              <a:gd name="adj" fmla="val 305346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065943" y="5097899"/>
            <a:ext cx="498515" cy="498515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208103" y="5180886"/>
            <a:ext cx="214074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2600" dirty="0"/>
          </a:p>
        </p:txBody>
      </p:sp>
      <p:sp>
        <p:nvSpPr>
          <p:cNvPr id="19" name="Text 17"/>
          <p:cNvSpPr/>
          <p:nvPr/>
        </p:nvSpPr>
        <p:spPr>
          <a:xfrm>
            <a:off x="8533924" y="5070277"/>
            <a:ext cx="5320903" cy="354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Visualization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6320850" y="6329005"/>
            <a:ext cx="775573" cy="30480"/>
          </a:xfrm>
          <a:prstGeom prst="roundRect">
            <a:avLst>
              <a:gd name="adj" fmla="val 305346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Shape 19"/>
          <p:cNvSpPr/>
          <p:nvPr/>
        </p:nvSpPr>
        <p:spPr>
          <a:xfrm>
            <a:off x="7065943" y="6095048"/>
            <a:ext cx="498515" cy="498515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20"/>
          <p:cNvSpPr/>
          <p:nvPr/>
        </p:nvSpPr>
        <p:spPr>
          <a:xfrm>
            <a:off x="7216438" y="6178034"/>
            <a:ext cx="19740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5</a:t>
            </a:r>
            <a:endParaRPr lang="en-US" sz="2600" dirty="0"/>
          </a:p>
        </p:txBody>
      </p:sp>
      <p:sp>
        <p:nvSpPr>
          <p:cNvPr id="23" name="Text 21"/>
          <p:cNvSpPr/>
          <p:nvPr/>
        </p:nvSpPr>
        <p:spPr>
          <a:xfrm>
            <a:off x="775573" y="6067425"/>
            <a:ext cx="5320903" cy="354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Results Export</a:t>
            </a:r>
            <a:endParaRPr lang="en-US" sz="17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E144AB-8E36-7516-D297-2585476D7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56" y="7750619"/>
            <a:ext cx="2252843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2A7A8-084A-EBA4-60B8-6D9B2E906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BBD133C-8212-205A-D975-D93939DF9343}"/>
              </a:ext>
            </a:extLst>
          </p:cNvPr>
          <p:cNvSpPr/>
          <p:nvPr/>
        </p:nvSpPr>
        <p:spPr>
          <a:xfrm>
            <a:off x="4927799" y="1382263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Python Libraries</a:t>
            </a:r>
            <a:endParaRPr lang="en-US" sz="48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83AC22C3-F9AA-CEB3-0492-1BAE1A3A9517}"/>
              </a:ext>
            </a:extLst>
          </p:cNvPr>
          <p:cNvSpPr/>
          <p:nvPr/>
        </p:nvSpPr>
        <p:spPr>
          <a:xfrm>
            <a:off x="1862865" y="3140417"/>
            <a:ext cx="10820202" cy="3673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Tkinter (GUI) </a:t>
            </a:r>
          </a:p>
          <a:p>
            <a:pPr>
              <a:lnSpc>
                <a:spcPts val="3100"/>
              </a:lnSpc>
            </a:pPr>
            <a:endParaRPr lang="en-US" sz="24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SciPy Stats (statistical calculations)</a:t>
            </a:r>
          </a:p>
          <a:p>
            <a:pPr>
              <a:lnSpc>
                <a:spcPts val="3100"/>
              </a:lnSpc>
            </a:pPr>
            <a:endParaRPr lang="en-US" sz="24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Pandas (data handling)</a:t>
            </a:r>
          </a:p>
          <a:p>
            <a:pPr>
              <a:lnSpc>
                <a:spcPts val="3100"/>
              </a:lnSpc>
            </a:pPr>
            <a:endParaRPr lang="en-US" sz="24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Matplotlib (data visualization)</a:t>
            </a: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934C8-8835-885A-D35D-642A09D2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56" y="7750619"/>
            <a:ext cx="225284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14640" y="1898042"/>
            <a:ext cx="8001119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File Upload and Validation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2697956" y="3793151"/>
            <a:ext cx="8001119" cy="2584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Upload excel file with student scores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Validate required columns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Handle errors with clear messages</a:t>
            </a:r>
            <a:endParaRPr lang="en-US" sz="2400" dirty="0"/>
          </a:p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7623929" y="4290655"/>
            <a:ext cx="615029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8F21C-3A0B-C20A-6649-30962C93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56" y="7750619"/>
            <a:ext cx="2252843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56198" y="2012750"/>
            <a:ext cx="11937802" cy="154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Grading Scheme Selection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3556198" y="3709684"/>
            <a:ext cx="3584853" cy="2242066"/>
          </a:xfrm>
          <a:prstGeom prst="roundRect">
            <a:avLst>
              <a:gd name="adj" fmla="val 4624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3818255" y="3971740"/>
            <a:ext cx="3060740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Absolute Grading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3818255" y="4505259"/>
            <a:ext cx="3060740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Fixed percentage thresholds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</a:rPr>
              <a:t>User grade boundaries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7387868" y="3709684"/>
            <a:ext cx="3584853" cy="2242066"/>
          </a:xfrm>
          <a:prstGeom prst="roundRect">
            <a:avLst>
              <a:gd name="adj" fmla="val 4624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649924" y="3971740"/>
            <a:ext cx="3060740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Relative Grading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7649923" y="4330755"/>
            <a:ext cx="3746209" cy="14464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mean and standard deviation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standard deviation multiplier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478243-9B6A-86E7-43EB-02356CBB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56" y="7750619"/>
            <a:ext cx="2252843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83496" y="1993940"/>
            <a:ext cx="7883842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Grade Calculation Process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02" y="3366849"/>
            <a:ext cx="2128957" cy="8791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21336" y="3654385"/>
            <a:ext cx="135850" cy="493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400675" y="3613666"/>
            <a:ext cx="4449485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Scale component scores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5215533" y="4261604"/>
            <a:ext cx="8489394" cy="15240"/>
          </a:xfrm>
          <a:prstGeom prst="roundRect">
            <a:avLst>
              <a:gd name="adj" fmla="val 680244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483" y="4307681"/>
            <a:ext cx="4257913" cy="8791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97047" y="4500443"/>
            <a:ext cx="184547" cy="493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6465213" y="4554498"/>
            <a:ext cx="500812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</a:rPr>
              <a:t>Apply statistical methods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6280071" y="5202436"/>
            <a:ext cx="7424857" cy="15240"/>
          </a:xfrm>
          <a:prstGeom prst="roundRect">
            <a:avLst>
              <a:gd name="adj" fmla="val 680244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5" y="5248513"/>
            <a:ext cx="6386870" cy="8791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003000" y="5441275"/>
            <a:ext cx="172760" cy="493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7529632" y="5495330"/>
            <a:ext cx="2109788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Assign grades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2EF4C0-C0A1-DE72-F90F-B68CD229F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7556" y="7750619"/>
            <a:ext cx="2252843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81863" y="2155864"/>
            <a:ext cx="7666673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Visualization Techniques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2878865" y="4108469"/>
            <a:ext cx="10464602" cy="1906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Grade distribution bar chart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Bell curve visualization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Highlights statistical spread of grades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Determines no. of students with grade changed after adjustment.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4C986-FA2D-2DC9-520A-C8F19F3D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56" y="7750619"/>
            <a:ext cx="2252843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38543" y="2704530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Exporting Results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3576961" y="4287671"/>
            <a:ext cx="8093935" cy="1585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Export final dataset in CSV or Excel format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Easy integration with other tools and record-keeping systems</a:t>
            </a:r>
            <a:endParaRPr lang="en-US" sz="2000" dirty="0"/>
          </a:p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7623929" y="4290655"/>
            <a:ext cx="615029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0E506-9936-A30C-9B6D-5C4537A1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56" y="7750619"/>
            <a:ext cx="2252843" cy="4096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204</Words>
  <Application>Microsoft Office PowerPoint</Application>
  <PresentationFormat>Custom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Merriweather Bold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u2023330</cp:lastModifiedBy>
  <cp:revision>13</cp:revision>
  <dcterms:created xsi:type="dcterms:W3CDTF">2024-12-26T12:57:04Z</dcterms:created>
  <dcterms:modified xsi:type="dcterms:W3CDTF">2024-12-26T14:39:29Z</dcterms:modified>
</cp:coreProperties>
</file>