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0312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8EA2B1-3A5A-4D45-A0AF-4B6F95CD7BC6}" v="36" dt="2022-12-07T19:01:55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>
        <p:scale>
          <a:sx n="40" d="100"/>
          <a:sy n="40" d="100"/>
        </p:scale>
        <p:origin x="1210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Jie" userId="fd499287d3f65c53" providerId="LiveId" clId="{768EA2B1-3A5A-4D45-A0AF-4B6F95CD7BC6}"/>
    <pc:docChg chg="undo custSel modSld modMainMaster">
      <pc:chgData name="Li Jie" userId="fd499287d3f65c53" providerId="LiveId" clId="{768EA2B1-3A5A-4D45-A0AF-4B6F95CD7BC6}" dt="2022-12-07T19:03:16.681" v="978" actId="1076"/>
      <pc:docMkLst>
        <pc:docMk/>
      </pc:docMkLst>
      <pc:sldChg chg="addSp delSp modSp mod">
        <pc:chgData name="Li Jie" userId="fd499287d3f65c53" providerId="LiveId" clId="{768EA2B1-3A5A-4D45-A0AF-4B6F95CD7BC6}" dt="2022-12-07T19:03:16.681" v="978" actId="1076"/>
        <pc:sldMkLst>
          <pc:docMk/>
          <pc:sldMk cId="1894667920" sldId="256"/>
        </pc:sldMkLst>
        <pc:spChg chg="add mod">
          <ac:chgData name="Li Jie" userId="fd499287d3f65c53" providerId="LiveId" clId="{768EA2B1-3A5A-4D45-A0AF-4B6F95CD7BC6}" dt="2022-12-07T15:38:33.219" v="898" actId="14100"/>
          <ac:spMkLst>
            <pc:docMk/>
            <pc:sldMk cId="1894667920" sldId="256"/>
            <ac:spMk id="3" creationId="{09044082-2F44-742D-93BF-E38D63353A7D}"/>
          </ac:spMkLst>
        </pc:spChg>
        <pc:spChg chg="del mod">
          <ac:chgData name="Li Jie" userId="fd499287d3f65c53" providerId="LiveId" clId="{768EA2B1-3A5A-4D45-A0AF-4B6F95CD7BC6}" dt="2022-12-07T03:44:10.604" v="671" actId="478"/>
          <ac:spMkLst>
            <pc:docMk/>
            <pc:sldMk cId="1894667920" sldId="256"/>
            <ac:spMk id="6" creationId="{D3136883-015D-C30E-F1AD-75E141FE3655}"/>
          </ac:spMkLst>
        </pc:spChg>
        <pc:spChg chg="add mod">
          <ac:chgData name="Li Jie" userId="fd499287d3f65c53" providerId="LiveId" clId="{768EA2B1-3A5A-4D45-A0AF-4B6F95CD7BC6}" dt="2022-12-07T15:38:22.277" v="894" actId="1076"/>
          <ac:spMkLst>
            <pc:docMk/>
            <pc:sldMk cId="1894667920" sldId="256"/>
            <ac:spMk id="7" creationId="{A3EAE2FD-D538-658B-AB2D-EAD5E22B4275}"/>
          </ac:spMkLst>
        </pc:spChg>
        <pc:spChg chg="add mod">
          <ac:chgData name="Li Jie" userId="fd499287d3f65c53" providerId="LiveId" clId="{768EA2B1-3A5A-4D45-A0AF-4B6F95CD7BC6}" dt="2022-12-07T19:03:16.681" v="978" actId="1076"/>
          <ac:spMkLst>
            <pc:docMk/>
            <pc:sldMk cId="1894667920" sldId="256"/>
            <ac:spMk id="13" creationId="{701BE075-3874-10E8-08F2-D4F85CF3BAED}"/>
          </ac:spMkLst>
        </pc:spChg>
        <pc:spChg chg="mod">
          <ac:chgData name="Li Jie" userId="fd499287d3f65c53" providerId="LiveId" clId="{768EA2B1-3A5A-4D45-A0AF-4B6F95CD7BC6}" dt="2022-12-07T03:47:35.691" v="743" actId="1076"/>
          <ac:spMkLst>
            <pc:docMk/>
            <pc:sldMk cId="1894667920" sldId="256"/>
            <ac:spMk id="18" creationId="{C64E057B-FF94-9228-3250-909CF1E5D367}"/>
          </ac:spMkLst>
        </pc:spChg>
        <pc:spChg chg="mod">
          <ac:chgData name="Li Jie" userId="fd499287d3f65c53" providerId="LiveId" clId="{768EA2B1-3A5A-4D45-A0AF-4B6F95CD7BC6}" dt="2022-12-07T15:39:33.714" v="926" actId="20577"/>
          <ac:spMkLst>
            <pc:docMk/>
            <pc:sldMk cId="1894667920" sldId="256"/>
            <ac:spMk id="19" creationId="{70717852-A5F5-D475-318F-185B0D71F4AF}"/>
          </ac:spMkLst>
        </pc:spChg>
        <pc:spChg chg="mod">
          <ac:chgData name="Li Jie" userId="fd499287d3f65c53" providerId="LiveId" clId="{768EA2B1-3A5A-4D45-A0AF-4B6F95CD7BC6}" dt="2022-12-07T03:47:35.691" v="743" actId="1076"/>
          <ac:spMkLst>
            <pc:docMk/>
            <pc:sldMk cId="1894667920" sldId="256"/>
            <ac:spMk id="21" creationId="{88034F64-7E5B-5C53-1D15-8F9F98996A9B}"/>
          </ac:spMkLst>
        </pc:spChg>
        <pc:spChg chg="del mod">
          <ac:chgData name="Li Jie" userId="fd499287d3f65c53" providerId="LiveId" clId="{768EA2B1-3A5A-4D45-A0AF-4B6F95CD7BC6}" dt="2022-12-07T03:32:41.888" v="225" actId="478"/>
          <ac:spMkLst>
            <pc:docMk/>
            <pc:sldMk cId="1894667920" sldId="256"/>
            <ac:spMk id="22" creationId="{B30D9D62-9840-21C4-1DCF-368C7730104C}"/>
          </ac:spMkLst>
        </pc:spChg>
        <pc:spChg chg="del mod">
          <ac:chgData name="Li Jie" userId="fd499287d3f65c53" providerId="LiveId" clId="{768EA2B1-3A5A-4D45-A0AF-4B6F95CD7BC6}" dt="2022-12-07T03:32:41.888" v="225" actId="478"/>
          <ac:spMkLst>
            <pc:docMk/>
            <pc:sldMk cId="1894667920" sldId="256"/>
            <ac:spMk id="23" creationId="{49322732-F8A2-E0B2-6D52-CE2D011687A7}"/>
          </ac:spMkLst>
        </pc:spChg>
        <pc:spChg chg="del mod">
          <ac:chgData name="Li Jie" userId="fd499287d3f65c53" providerId="LiveId" clId="{768EA2B1-3A5A-4D45-A0AF-4B6F95CD7BC6}" dt="2022-12-07T03:32:41.888" v="225" actId="478"/>
          <ac:spMkLst>
            <pc:docMk/>
            <pc:sldMk cId="1894667920" sldId="256"/>
            <ac:spMk id="24" creationId="{BB4694B7-0143-8443-E75F-CDD522C14F9E}"/>
          </ac:spMkLst>
        </pc:spChg>
        <pc:spChg chg="del mod">
          <ac:chgData name="Li Jie" userId="fd499287d3f65c53" providerId="LiveId" clId="{768EA2B1-3A5A-4D45-A0AF-4B6F95CD7BC6}" dt="2022-12-07T03:32:41.888" v="225" actId="478"/>
          <ac:spMkLst>
            <pc:docMk/>
            <pc:sldMk cId="1894667920" sldId="256"/>
            <ac:spMk id="25" creationId="{953590E1-6231-D45A-58C2-6EDB45E5E9A0}"/>
          </ac:spMkLst>
        </pc:spChg>
        <pc:spChg chg="del mod">
          <ac:chgData name="Li Jie" userId="fd499287d3f65c53" providerId="LiveId" clId="{768EA2B1-3A5A-4D45-A0AF-4B6F95CD7BC6}" dt="2022-12-07T03:32:41.888" v="225" actId="478"/>
          <ac:spMkLst>
            <pc:docMk/>
            <pc:sldMk cId="1894667920" sldId="256"/>
            <ac:spMk id="26" creationId="{A7B3814D-E46F-831F-FCF7-D8E2EC3AFE1B}"/>
          </ac:spMkLst>
        </pc:spChg>
        <pc:spChg chg="del mod">
          <ac:chgData name="Li Jie" userId="fd499287d3f65c53" providerId="LiveId" clId="{768EA2B1-3A5A-4D45-A0AF-4B6F95CD7BC6}" dt="2022-12-07T03:32:41.888" v="225" actId="478"/>
          <ac:spMkLst>
            <pc:docMk/>
            <pc:sldMk cId="1894667920" sldId="256"/>
            <ac:spMk id="27" creationId="{DF7B2B20-FBB5-1711-F854-2438265B9ABD}"/>
          </ac:spMkLst>
        </pc:spChg>
        <pc:spChg chg="del mod">
          <ac:chgData name="Li Jie" userId="fd499287d3f65c53" providerId="LiveId" clId="{768EA2B1-3A5A-4D45-A0AF-4B6F95CD7BC6}" dt="2022-12-07T03:32:41.888" v="225" actId="478"/>
          <ac:spMkLst>
            <pc:docMk/>
            <pc:sldMk cId="1894667920" sldId="256"/>
            <ac:spMk id="28" creationId="{0977E977-870E-BAB3-5C55-60EEA35492D0}"/>
          </ac:spMkLst>
        </pc:spChg>
        <pc:spChg chg="del mod">
          <ac:chgData name="Li Jie" userId="fd499287d3f65c53" providerId="LiveId" clId="{768EA2B1-3A5A-4D45-A0AF-4B6F95CD7BC6}" dt="2022-12-07T03:32:41.888" v="225" actId="478"/>
          <ac:spMkLst>
            <pc:docMk/>
            <pc:sldMk cId="1894667920" sldId="256"/>
            <ac:spMk id="29" creationId="{909A1883-454F-DBD5-771E-5205EAAFA95C}"/>
          </ac:spMkLst>
        </pc:spChg>
        <pc:spChg chg="mod">
          <ac:chgData name="Li Jie" userId="fd499287d3f65c53" providerId="LiveId" clId="{768EA2B1-3A5A-4D45-A0AF-4B6F95CD7BC6}" dt="2022-12-07T03:47:35.691" v="743" actId="1076"/>
          <ac:spMkLst>
            <pc:docMk/>
            <pc:sldMk cId="1894667920" sldId="256"/>
            <ac:spMk id="30" creationId="{B06D545A-E2FC-C83B-C6AE-7DD1D8CF9B7C}"/>
          </ac:spMkLst>
        </pc:spChg>
        <pc:spChg chg="mod">
          <ac:chgData name="Li Jie" userId="fd499287d3f65c53" providerId="LiveId" clId="{768EA2B1-3A5A-4D45-A0AF-4B6F95CD7BC6}" dt="2022-12-07T03:47:35.691" v="743" actId="1076"/>
          <ac:spMkLst>
            <pc:docMk/>
            <pc:sldMk cId="1894667920" sldId="256"/>
            <ac:spMk id="34" creationId="{3B9EE4B3-672C-584E-DE0D-D7013B3C24CA}"/>
          </ac:spMkLst>
        </pc:spChg>
        <pc:spChg chg="mod">
          <ac:chgData name="Li Jie" userId="fd499287d3f65c53" providerId="LiveId" clId="{768EA2B1-3A5A-4D45-A0AF-4B6F95CD7BC6}" dt="2022-12-07T03:47:35.691" v="743" actId="1076"/>
          <ac:spMkLst>
            <pc:docMk/>
            <pc:sldMk cId="1894667920" sldId="256"/>
            <ac:spMk id="35" creationId="{E8F01A5D-4C14-3067-13A7-E84D4FE44823}"/>
          </ac:spMkLst>
        </pc:spChg>
        <pc:spChg chg="mod">
          <ac:chgData name="Li Jie" userId="fd499287d3f65c53" providerId="LiveId" clId="{768EA2B1-3A5A-4D45-A0AF-4B6F95CD7BC6}" dt="2022-12-07T03:47:35.691" v="743" actId="1076"/>
          <ac:spMkLst>
            <pc:docMk/>
            <pc:sldMk cId="1894667920" sldId="256"/>
            <ac:spMk id="36" creationId="{C7C56CF5-EEBA-1C11-77F7-C1891C6973F2}"/>
          </ac:spMkLst>
        </pc:spChg>
        <pc:spChg chg="mod">
          <ac:chgData name="Li Jie" userId="fd499287d3f65c53" providerId="LiveId" clId="{768EA2B1-3A5A-4D45-A0AF-4B6F95CD7BC6}" dt="2022-12-07T03:47:35.691" v="743" actId="1076"/>
          <ac:spMkLst>
            <pc:docMk/>
            <pc:sldMk cId="1894667920" sldId="256"/>
            <ac:spMk id="37" creationId="{4117D0D6-6CA4-7BEE-7598-FB472C87A7A2}"/>
          </ac:spMkLst>
        </pc:spChg>
        <pc:spChg chg="mod">
          <ac:chgData name="Li Jie" userId="fd499287d3f65c53" providerId="LiveId" clId="{768EA2B1-3A5A-4D45-A0AF-4B6F95CD7BC6}" dt="2022-12-07T03:47:35.691" v="743" actId="1076"/>
          <ac:spMkLst>
            <pc:docMk/>
            <pc:sldMk cId="1894667920" sldId="256"/>
            <ac:spMk id="52" creationId="{9F951C08-1E6C-9081-6B38-4DCC5B7AB70E}"/>
          </ac:spMkLst>
        </pc:spChg>
        <pc:spChg chg="mod">
          <ac:chgData name="Li Jie" userId="fd499287d3f65c53" providerId="LiveId" clId="{768EA2B1-3A5A-4D45-A0AF-4B6F95CD7BC6}" dt="2022-12-07T03:47:35.691" v="743" actId="1076"/>
          <ac:spMkLst>
            <pc:docMk/>
            <pc:sldMk cId="1894667920" sldId="256"/>
            <ac:spMk id="53" creationId="{98FA2258-15FA-2E8C-70A7-4AABC0FEB604}"/>
          </ac:spMkLst>
        </pc:spChg>
        <pc:spChg chg="mod">
          <ac:chgData name="Li Jie" userId="fd499287d3f65c53" providerId="LiveId" clId="{768EA2B1-3A5A-4D45-A0AF-4B6F95CD7BC6}" dt="2022-12-07T03:47:35.691" v="743" actId="1076"/>
          <ac:spMkLst>
            <pc:docMk/>
            <pc:sldMk cId="1894667920" sldId="256"/>
            <ac:spMk id="54" creationId="{40662049-93CA-7B26-3258-AF8C83E1B32A}"/>
          </ac:spMkLst>
        </pc:spChg>
        <pc:spChg chg="mod">
          <ac:chgData name="Li Jie" userId="fd499287d3f65c53" providerId="LiveId" clId="{768EA2B1-3A5A-4D45-A0AF-4B6F95CD7BC6}" dt="2022-12-07T03:47:35.691" v="743" actId="1076"/>
          <ac:spMkLst>
            <pc:docMk/>
            <pc:sldMk cId="1894667920" sldId="256"/>
            <ac:spMk id="55" creationId="{7E89C536-E7CB-DC2C-3136-230592097282}"/>
          </ac:spMkLst>
        </pc:spChg>
        <pc:spChg chg="mod">
          <ac:chgData name="Li Jie" userId="fd499287d3f65c53" providerId="LiveId" clId="{768EA2B1-3A5A-4D45-A0AF-4B6F95CD7BC6}" dt="2022-12-07T03:47:35.691" v="743" actId="1076"/>
          <ac:spMkLst>
            <pc:docMk/>
            <pc:sldMk cId="1894667920" sldId="256"/>
            <ac:spMk id="56" creationId="{ADAA5CFB-4432-96D2-5E25-F84CC8E6EC2A}"/>
          </ac:spMkLst>
        </pc:spChg>
        <pc:spChg chg="mod">
          <ac:chgData name="Li Jie" userId="fd499287d3f65c53" providerId="LiveId" clId="{768EA2B1-3A5A-4D45-A0AF-4B6F95CD7BC6}" dt="2022-12-07T03:47:35.691" v="743" actId="1076"/>
          <ac:spMkLst>
            <pc:docMk/>
            <pc:sldMk cId="1894667920" sldId="256"/>
            <ac:spMk id="57" creationId="{853069F8-F9C0-BEFA-8F7F-530F6F0C99C5}"/>
          </ac:spMkLst>
        </pc:spChg>
        <pc:spChg chg="mod">
          <ac:chgData name="Li Jie" userId="fd499287d3f65c53" providerId="LiveId" clId="{768EA2B1-3A5A-4D45-A0AF-4B6F95CD7BC6}" dt="2022-12-07T03:47:35.691" v="743" actId="1076"/>
          <ac:spMkLst>
            <pc:docMk/>
            <pc:sldMk cId="1894667920" sldId="256"/>
            <ac:spMk id="58" creationId="{252CBCB6-147D-5800-0349-55FC0640A0CE}"/>
          </ac:spMkLst>
        </pc:spChg>
        <pc:spChg chg="del mod">
          <ac:chgData name="Li Jie" userId="fd499287d3f65c53" providerId="LiveId" clId="{768EA2B1-3A5A-4D45-A0AF-4B6F95CD7BC6}" dt="2022-12-07T03:41:51.680" v="506" actId="478"/>
          <ac:spMkLst>
            <pc:docMk/>
            <pc:sldMk cId="1894667920" sldId="256"/>
            <ac:spMk id="69" creationId="{5993C524-DC1E-16E7-A0D7-954F18144AEF}"/>
          </ac:spMkLst>
        </pc:spChg>
        <pc:spChg chg="mod">
          <ac:chgData name="Li Jie" userId="fd499287d3f65c53" providerId="LiveId" clId="{768EA2B1-3A5A-4D45-A0AF-4B6F95CD7BC6}" dt="2022-12-07T03:47:35.691" v="743" actId="1076"/>
          <ac:spMkLst>
            <pc:docMk/>
            <pc:sldMk cId="1894667920" sldId="256"/>
            <ac:spMk id="71" creationId="{81E8DFA0-12A9-5C04-37AE-EDC54C51D32B}"/>
          </ac:spMkLst>
        </pc:spChg>
        <pc:spChg chg="mod">
          <ac:chgData name="Li Jie" userId="fd499287d3f65c53" providerId="LiveId" clId="{768EA2B1-3A5A-4D45-A0AF-4B6F95CD7BC6}" dt="2022-12-07T03:47:35.691" v="743" actId="1076"/>
          <ac:spMkLst>
            <pc:docMk/>
            <pc:sldMk cId="1894667920" sldId="256"/>
            <ac:spMk id="74" creationId="{D03EE15F-6BEE-9BBD-0015-FBBAE55B148C}"/>
          </ac:spMkLst>
        </pc:spChg>
        <pc:spChg chg="mod">
          <ac:chgData name="Li Jie" userId="fd499287d3f65c53" providerId="LiveId" clId="{768EA2B1-3A5A-4D45-A0AF-4B6F95CD7BC6}" dt="2022-12-07T03:47:35.691" v="743" actId="1076"/>
          <ac:spMkLst>
            <pc:docMk/>
            <pc:sldMk cId="1894667920" sldId="256"/>
            <ac:spMk id="82" creationId="{AD8F9AAA-0834-5951-3100-238A7946CF4A}"/>
          </ac:spMkLst>
        </pc:spChg>
        <pc:spChg chg="mod topLvl">
          <ac:chgData name="Li Jie" userId="fd499287d3f65c53" providerId="LiveId" clId="{768EA2B1-3A5A-4D45-A0AF-4B6F95CD7BC6}" dt="2022-12-07T03:47:35.691" v="743" actId="1076"/>
          <ac:spMkLst>
            <pc:docMk/>
            <pc:sldMk cId="1894667920" sldId="256"/>
            <ac:spMk id="83" creationId="{D3841D5E-D08B-4576-4BBD-196FB06A17BC}"/>
          </ac:spMkLst>
        </pc:spChg>
        <pc:spChg chg="mod topLvl">
          <ac:chgData name="Li Jie" userId="fd499287d3f65c53" providerId="LiveId" clId="{768EA2B1-3A5A-4D45-A0AF-4B6F95CD7BC6}" dt="2022-12-07T03:47:35.691" v="743" actId="1076"/>
          <ac:spMkLst>
            <pc:docMk/>
            <pc:sldMk cId="1894667920" sldId="256"/>
            <ac:spMk id="84" creationId="{E0DFADDC-08BE-C470-C7AE-C6DCA062D640}"/>
          </ac:spMkLst>
        </pc:spChg>
        <pc:spChg chg="mod topLvl">
          <ac:chgData name="Li Jie" userId="fd499287d3f65c53" providerId="LiveId" clId="{768EA2B1-3A5A-4D45-A0AF-4B6F95CD7BC6}" dt="2022-12-07T03:47:35.691" v="743" actId="1076"/>
          <ac:spMkLst>
            <pc:docMk/>
            <pc:sldMk cId="1894667920" sldId="256"/>
            <ac:spMk id="86" creationId="{DAE70EB7-AC0E-06BE-7C1F-832912DC8E32}"/>
          </ac:spMkLst>
        </pc:spChg>
        <pc:spChg chg="mod topLvl">
          <ac:chgData name="Li Jie" userId="fd499287d3f65c53" providerId="LiveId" clId="{768EA2B1-3A5A-4D45-A0AF-4B6F95CD7BC6}" dt="2022-12-07T03:47:35.691" v="743" actId="1076"/>
          <ac:spMkLst>
            <pc:docMk/>
            <pc:sldMk cId="1894667920" sldId="256"/>
            <ac:spMk id="87" creationId="{6215169E-C7EC-E681-2E2F-9153BEF1E6F5}"/>
          </ac:spMkLst>
        </pc:spChg>
        <pc:spChg chg="mod topLvl">
          <ac:chgData name="Li Jie" userId="fd499287d3f65c53" providerId="LiveId" clId="{768EA2B1-3A5A-4D45-A0AF-4B6F95CD7BC6}" dt="2022-12-07T03:47:35.691" v="743" actId="1076"/>
          <ac:spMkLst>
            <pc:docMk/>
            <pc:sldMk cId="1894667920" sldId="256"/>
            <ac:spMk id="88" creationId="{736DBD48-7968-8437-770D-9332E1E3B3B1}"/>
          </ac:spMkLst>
        </pc:spChg>
        <pc:spChg chg="mod topLvl">
          <ac:chgData name="Li Jie" userId="fd499287d3f65c53" providerId="LiveId" clId="{768EA2B1-3A5A-4D45-A0AF-4B6F95CD7BC6}" dt="2022-12-07T03:47:35.691" v="743" actId="1076"/>
          <ac:spMkLst>
            <pc:docMk/>
            <pc:sldMk cId="1894667920" sldId="256"/>
            <ac:spMk id="89" creationId="{09506692-DD44-6AF3-1CDB-D4E19D607291}"/>
          </ac:spMkLst>
        </pc:spChg>
        <pc:spChg chg="mod topLvl">
          <ac:chgData name="Li Jie" userId="fd499287d3f65c53" providerId="LiveId" clId="{768EA2B1-3A5A-4D45-A0AF-4B6F95CD7BC6}" dt="2022-12-07T03:47:35.691" v="743" actId="1076"/>
          <ac:spMkLst>
            <pc:docMk/>
            <pc:sldMk cId="1894667920" sldId="256"/>
            <ac:spMk id="90" creationId="{A5E2FD14-405B-BC92-4713-6F2F011CB6EC}"/>
          </ac:spMkLst>
        </pc:spChg>
        <pc:spChg chg="mod topLvl">
          <ac:chgData name="Li Jie" userId="fd499287d3f65c53" providerId="LiveId" clId="{768EA2B1-3A5A-4D45-A0AF-4B6F95CD7BC6}" dt="2022-12-07T03:47:35.691" v="743" actId="1076"/>
          <ac:spMkLst>
            <pc:docMk/>
            <pc:sldMk cId="1894667920" sldId="256"/>
            <ac:spMk id="91" creationId="{4AD0C15D-4B05-4DE8-E409-BD99EAC782C2}"/>
          </ac:spMkLst>
        </pc:spChg>
        <pc:spChg chg="mod topLvl">
          <ac:chgData name="Li Jie" userId="fd499287d3f65c53" providerId="LiveId" clId="{768EA2B1-3A5A-4D45-A0AF-4B6F95CD7BC6}" dt="2022-12-07T03:47:35.691" v="743" actId="1076"/>
          <ac:spMkLst>
            <pc:docMk/>
            <pc:sldMk cId="1894667920" sldId="256"/>
            <ac:spMk id="92" creationId="{3DE32F8C-06D1-90EE-A2CF-165698C38997}"/>
          </ac:spMkLst>
        </pc:spChg>
        <pc:spChg chg="mod topLvl">
          <ac:chgData name="Li Jie" userId="fd499287d3f65c53" providerId="LiveId" clId="{768EA2B1-3A5A-4D45-A0AF-4B6F95CD7BC6}" dt="2022-12-07T03:47:35.691" v="743" actId="1076"/>
          <ac:spMkLst>
            <pc:docMk/>
            <pc:sldMk cId="1894667920" sldId="256"/>
            <ac:spMk id="93" creationId="{8EC264E7-9A09-E706-0F09-1518747ACD5F}"/>
          </ac:spMkLst>
        </pc:spChg>
        <pc:spChg chg="mod topLvl">
          <ac:chgData name="Li Jie" userId="fd499287d3f65c53" providerId="LiveId" clId="{768EA2B1-3A5A-4D45-A0AF-4B6F95CD7BC6}" dt="2022-12-07T03:47:35.691" v="743" actId="1076"/>
          <ac:spMkLst>
            <pc:docMk/>
            <pc:sldMk cId="1894667920" sldId="256"/>
            <ac:spMk id="99" creationId="{117A775C-9742-94BC-2416-666C257BB8F4}"/>
          </ac:spMkLst>
        </pc:spChg>
        <pc:spChg chg="mod topLvl">
          <ac:chgData name="Li Jie" userId="fd499287d3f65c53" providerId="LiveId" clId="{768EA2B1-3A5A-4D45-A0AF-4B6F95CD7BC6}" dt="2022-12-07T03:47:35.691" v="743" actId="1076"/>
          <ac:spMkLst>
            <pc:docMk/>
            <pc:sldMk cId="1894667920" sldId="256"/>
            <ac:spMk id="100" creationId="{F6FB2BDB-97BB-24A3-ADA6-A007401672CE}"/>
          </ac:spMkLst>
        </pc:spChg>
        <pc:spChg chg="mod">
          <ac:chgData name="Li Jie" userId="fd499287d3f65c53" providerId="LiveId" clId="{768EA2B1-3A5A-4D45-A0AF-4B6F95CD7BC6}" dt="2022-12-07T03:47:35.691" v="743" actId="1076"/>
          <ac:spMkLst>
            <pc:docMk/>
            <pc:sldMk cId="1894667920" sldId="256"/>
            <ac:spMk id="115" creationId="{95030BA3-7C5E-CF07-8B08-F5C557BDE82E}"/>
          </ac:spMkLst>
        </pc:spChg>
        <pc:spChg chg="mod">
          <ac:chgData name="Li Jie" userId="fd499287d3f65c53" providerId="LiveId" clId="{768EA2B1-3A5A-4D45-A0AF-4B6F95CD7BC6}" dt="2022-12-07T03:47:35.691" v="743" actId="1076"/>
          <ac:spMkLst>
            <pc:docMk/>
            <pc:sldMk cId="1894667920" sldId="256"/>
            <ac:spMk id="119" creationId="{09EEFE3E-8FAE-3887-ED9D-CC4EDBDBCFE9}"/>
          </ac:spMkLst>
        </pc:spChg>
        <pc:spChg chg="add mod">
          <ac:chgData name="Li Jie" userId="fd499287d3f65c53" providerId="LiveId" clId="{768EA2B1-3A5A-4D45-A0AF-4B6F95CD7BC6}" dt="2022-12-07T03:47:35.691" v="743" actId="1076"/>
          <ac:spMkLst>
            <pc:docMk/>
            <pc:sldMk cId="1894667920" sldId="256"/>
            <ac:spMk id="144" creationId="{8CB6E85C-1EB9-7859-ABB9-0831361450A6}"/>
          </ac:spMkLst>
        </pc:spChg>
        <pc:spChg chg="add mod">
          <ac:chgData name="Li Jie" userId="fd499287d3f65c53" providerId="LiveId" clId="{768EA2B1-3A5A-4D45-A0AF-4B6F95CD7BC6}" dt="2022-12-07T03:47:35.691" v="743" actId="1076"/>
          <ac:spMkLst>
            <pc:docMk/>
            <pc:sldMk cId="1894667920" sldId="256"/>
            <ac:spMk id="147" creationId="{BB3EC130-5E33-0C48-A027-F3002633F808}"/>
          </ac:spMkLst>
        </pc:spChg>
        <pc:spChg chg="add mod">
          <ac:chgData name="Li Jie" userId="fd499287d3f65c53" providerId="LiveId" clId="{768EA2B1-3A5A-4D45-A0AF-4B6F95CD7BC6}" dt="2022-12-07T15:39:09.947" v="907" actId="20577"/>
          <ac:spMkLst>
            <pc:docMk/>
            <pc:sldMk cId="1894667920" sldId="256"/>
            <ac:spMk id="148" creationId="{AAB60828-DC19-7334-4F35-9E14F2D7E7C9}"/>
          </ac:spMkLst>
        </pc:spChg>
        <pc:spChg chg="add mod">
          <ac:chgData name="Li Jie" userId="fd499287d3f65c53" providerId="LiveId" clId="{768EA2B1-3A5A-4D45-A0AF-4B6F95CD7BC6}" dt="2022-12-07T03:47:35.691" v="743" actId="1076"/>
          <ac:spMkLst>
            <pc:docMk/>
            <pc:sldMk cId="1894667920" sldId="256"/>
            <ac:spMk id="157" creationId="{04563B0F-4094-5F38-AC21-FE25A0918F29}"/>
          </ac:spMkLst>
        </pc:spChg>
        <pc:spChg chg="add mod">
          <ac:chgData name="Li Jie" userId="fd499287d3f65c53" providerId="LiveId" clId="{768EA2B1-3A5A-4D45-A0AF-4B6F95CD7BC6}" dt="2022-12-07T03:47:35.691" v="743" actId="1076"/>
          <ac:spMkLst>
            <pc:docMk/>
            <pc:sldMk cId="1894667920" sldId="256"/>
            <ac:spMk id="158" creationId="{37EEBACD-AA3B-79E6-61D5-B3A646BD175F}"/>
          </ac:spMkLst>
        </pc:spChg>
        <pc:spChg chg="add mod">
          <ac:chgData name="Li Jie" userId="fd499287d3f65c53" providerId="LiveId" clId="{768EA2B1-3A5A-4D45-A0AF-4B6F95CD7BC6}" dt="2022-12-07T15:38:38.741" v="899" actId="1076"/>
          <ac:spMkLst>
            <pc:docMk/>
            <pc:sldMk cId="1894667920" sldId="256"/>
            <ac:spMk id="178" creationId="{3BE357FB-4D89-7C1D-4CE6-BB65059909B4}"/>
          </ac:spMkLst>
        </pc:spChg>
        <pc:spChg chg="mod topLvl">
          <ac:chgData name="Li Jie" userId="fd499287d3f65c53" providerId="LiveId" clId="{768EA2B1-3A5A-4D45-A0AF-4B6F95CD7BC6}" dt="2022-12-07T03:47:35.691" v="743" actId="1076"/>
          <ac:spMkLst>
            <pc:docMk/>
            <pc:sldMk cId="1894667920" sldId="256"/>
            <ac:spMk id="180" creationId="{8D1966E2-92F1-54D1-DF18-9858EF7FC3B6}"/>
          </ac:spMkLst>
        </pc:spChg>
        <pc:spChg chg="mod topLvl">
          <ac:chgData name="Li Jie" userId="fd499287d3f65c53" providerId="LiveId" clId="{768EA2B1-3A5A-4D45-A0AF-4B6F95CD7BC6}" dt="2022-12-07T03:50:04.998" v="809" actId="14100"/>
          <ac:spMkLst>
            <pc:docMk/>
            <pc:sldMk cId="1894667920" sldId="256"/>
            <ac:spMk id="181" creationId="{622C1826-F8A0-22A4-891B-2E0C9254A361}"/>
          </ac:spMkLst>
        </pc:spChg>
        <pc:spChg chg="mod topLvl">
          <ac:chgData name="Li Jie" userId="fd499287d3f65c53" providerId="LiveId" clId="{768EA2B1-3A5A-4D45-A0AF-4B6F95CD7BC6}" dt="2022-12-07T03:51:20.152" v="868" actId="1037"/>
          <ac:spMkLst>
            <pc:docMk/>
            <pc:sldMk cId="1894667920" sldId="256"/>
            <ac:spMk id="182" creationId="{ABEF5ADB-7FF2-C7B2-2428-07D40E573AA3}"/>
          </ac:spMkLst>
        </pc:spChg>
        <pc:spChg chg="mod topLvl">
          <ac:chgData name="Li Jie" userId="fd499287d3f65c53" providerId="LiveId" clId="{768EA2B1-3A5A-4D45-A0AF-4B6F95CD7BC6}" dt="2022-12-07T03:51:20.152" v="868" actId="1037"/>
          <ac:spMkLst>
            <pc:docMk/>
            <pc:sldMk cId="1894667920" sldId="256"/>
            <ac:spMk id="183" creationId="{1B7DCC2E-26D8-F8A7-D811-45A6611AB1F6}"/>
          </ac:spMkLst>
        </pc:spChg>
        <pc:spChg chg="mod topLvl">
          <ac:chgData name="Li Jie" userId="fd499287d3f65c53" providerId="LiveId" clId="{768EA2B1-3A5A-4D45-A0AF-4B6F95CD7BC6}" dt="2022-12-07T03:51:20.152" v="868" actId="1037"/>
          <ac:spMkLst>
            <pc:docMk/>
            <pc:sldMk cId="1894667920" sldId="256"/>
            <ac:spMk id="184" creationId="{C442E5F5-40C0-5C42-7386-16172164409C}"/>
          </ac:spMkLst>
        </pc:spChg>
        <pc:spChg chg="mod topLvl">
          <ac:chgData name="Li Jie" userId="fd499287d3f65c53" providerId="LiveId" clId="{768EA2B1-3A5A-4D45-A0AF-4B6F95CD7BC6}" dt="2022-12-07T03:47:35.691" v="743" actId="1076"/>
          <ac:spMkLst>
            <pc:docMk/>
            <pc:sldMk cId="1894667920" sldId="256"/>
            <ac:spMk id="185" creationId="{8F01D8A1-829A-8A8B-C236-4BE243794DCE}"/>
          </ac:spMkLst>
        </pc:spChg>
        <pc:spChg chg="mod topLvl">
          <ac:chgData name="Li Jie" userId="fd499287d3f65c53" providerId="LiveId" clId="{768EA2B1-3A5A-4D45-A0AF-4B6F95CD7BC6}" dt="2022-12-07T03:47:35.691" v="743" actId="1076"/>
          <ac:spMkLst>
            <pc:docMk/>
            <pc:sldMk cId="1894667920" sldId="256"/>
            <ac:spMk id="186" creationId="{B26A69EF-ED0D-8445-9726-124A5949ABDA}"/>
          </ac:spMkLst>
        </pc:spChg>
        <pc:spChg chg="mod topLvl">
          <ac:chgData name="Li Jie" userId="fd499287d3f65c53" providerId="LiveId" clId="{768EA2B1-3A5A-4D45-A0AF-4B6F95CD7BC6}" dt="2022-12-07T03:47:35.691" v="743" actId="1076"/>
          <ac:spMkLst>
            <pc:docMk/>
            <pc:sldMk cId="1894667920" sldId="256"/>
            <ac:spMk id="187" creationId="{CE9D67FE-0652-6129-9009-AF9570C34187}"/>
          </ac:spMkLst>
        </pc:spChg>
        <pc:spChg chg="mod topLvl">
          <ac:chgData name="Li Jie" userId="fd499287d3f65c53" providerId="LiveId" clId="{768EA2B1-3A5A-4D45-A0AF-4B6F95CD7BC6}" dt="2022-12-07T03:47:35.691" v="743" actId="1076"/>
          <ac:spMkLst>
            <pc:docMk/>
            <pc:sldMk cId="1894667920" sldId="256"/>
            <ac:spMk id="188" creationId="{15A0EE80-59EB-871A-E315-7DEB01122C51}"/>
          </ac:spMkLst>
        </pc:spChg>
        <pc:spChg chg="mod topLvl">
          <ac:chgData name="Li Jie" userId="fd499287d3f65c53" providerId="LiveId" clId="{768EA2B1-3A5A-4D45-A0AF-4B6F95CD7BC6}" dt="2022-12-07T03:47:35.691" v="743" actId="1076"/>
          <ac:spMkLst>
            <pc:docMk/>
            <pc:sldMk cId="1894667920" sldId="256"/>
            <ac:spMk id="189" creationId="{E7719AF0-FC5F-CD0F-B2B1-75237CE49D10}"/>
          </ac:spMkLst>
        </pc:spChg>
        <pc:spChg chg="mod topLvl">
          <ac:chgData name="Li Jie" userId="fd499287d3f65c53" providerId="LiveId" clId="{768EA2B1-3A5A-4D45-A0AF-4B6F95CD7BC6}" dt="2022-12-07T03:51:20.152" v="868" actId="1037"/>
          <ac:spMkLst>
            <pc:docMk/>
            <pc:sldMk cId="1894667920" sldId="256"/>
            <ac:spMk id="192" creationId="{6B3F5820-01B0-82D4-5417-F6FCFA230525}"/>
          </ac:spMkLst>
        </pc:spChg>
        <pc:spChg chg="mod topLvl">
          <ac:chgData name="Li Jie" userId="fd499287d3f65c53" providerId="LiveId" clId="{768EA2B1-3A5A-4D45-A0AF-4B6F95CD7BC6}" dt="2022-12-07T03:47:35.691" v="743" actId="1076"/>
          <ac:spMkLst>
            <pc:docMk/>
            <pc:sldMk cId="1894667920" sldId="256"/>
            <ac:spMk id="193" creationId="{72000223-C44B-50C8-1520-C71D84CE54E2}"/>
          </ac:spMkLst>
        </pc:spChg>
        <pc:spChg chg="add mod">
          <ac:chgData name="Li Jie" userId="fd499287d3f65c53" providerId="LiveId" clId="{768EA2B1-3A5A-4D45-A0AF-4B6F95CD7BC6}" dt="2022-12-07T19:02:12.998" v="974" actId="1076"/>
          <ac:spMkLst>
            <pc:docMk/>
            <pc:sldMk cId="1894667920" sldId="256"/>
            <ac:spMk id="195" creationId="{B830BE66-9FB7-E81F-920E-6C1F9A57B6D6}"/>
          </ac:spMkLst>
        </pc:spChg>
        <pc:spChg chg="add mod">
          <ac:chgData name="Li Jie" userId="fd499287d3f65c53" providerId="LiveId" clId="{768EA2B1-3A5A-4D45-A0AF-4B6F95CD7BC6}" dt="2022-12-07T19:02:12.998" v="974" actId="1076"/>
          <ac:spMkLst>
            <pc:docMk/>
            <pc:sldMk cId="1894667920" sldId="256"/>
            <ac:spMk id="196" creationId="{40F87539-B0DB-F026-E184-40B801C4ED25}"/>
          </ac:spMkLst>
        </pc:spChg>
        <pc:spChg chg="add mod">
          <ac:chgData name="Li Jie" userId="fd499287d3f65c53" providerId="LiveId" clId="{768EA2B1-3A5A-4D45-A0AF-4B6F95CD7BC6}" dt="2022-12-07T19:02:12.998" v="974" actId="1076"/>
          <ac:spMkLst>
            <pc:docMk/>
            <pc:sldMk cId="1894667920" sldId="256"/>
            <ac:spMk id="197" creationId="{ED5B33E3-4075-EA83-C1C0-430A064B8B5B}"/>
          </ac:spMkLst>
        </pc:spChg>
        <pc:spChg chg="add mod">
          <ac:chgData name="Li Jie" userId="fd499287d3f65c53" providerId="LiveId" clId="{768EA2B1-3A5A-4D45-A0AF-4B6F95CD7BC6}" dt="2022-12-07T19:02:12.998" v="974" actId="1076"/>
          <ac:spMkLst>
            <pc:docMk/>
            <pc:sldMk cId="1894667920" sldId="256"/>
            <ac:spMk id="198" creationId="{BA25BE8A-4CFF-718A-29BA-960B96774C98}"/>
          </ac:spMkLst>
        </pc:spChg>
        <pc:spChg chg="add mod">
          <ac:chgData name="Li Jie" userId="fd499287d3f65c53" providerId="LiveId" clId="{768EA2B1-3A5A-4D45-A0AF-4B6F95CD7BC6}" dt="2022-12-07T19:02:12.998" v="974" actId="1076"/>
          <ac:spMkLst>
            <pc:docMk/>
            <pc:sldMk cId="1894667920" sldId="256"/>
            <ac:spMk id="199" creationId="{E1DB9D86-03E0-FBED-DD54-4BC9B9C52F07}"/>
          </ac:spMkLst>
        </pc:spChg>
        <pc:spChg chg="add mod">
          <ac:chgData name="Li Jie" userId="fd499287d3f65c53" providerId="LiveId" clId="{768EA2B1-3A5A-4D45-A0AF-4B6F95CD7BC6}" dt="2022-12-07T19:02:12.998" v="974" actId="1076"/>
          <ac:spMkLst>
            <pc:docMk/>
            <pc:sldMk cId="1894667920" sldId="256"/>
            <ac:spMk id="200" creationId="{B0770C6C-1A93-8D05-7878-02D8B68E6993}"/>
          </ac:spMkLst>
        </pc:spChg>
        <pc:spChg chg="add mod">
          <ac:chgData name="Li Jie" userId="fd499287d3f65c53" providerId="LiveId" clId="{768EA2B1-3A5A-4D45-A0AF-4B6F95CD7BC6}" dt="2022-12-07T19:02:12.998" v="974" actId="1076"/>
          <ac:spMkLst>
            <pc:docMk/>
            <pc:sldMk cId="1894667920" sldId="256"/>
            <ac:spMk id="201" creationId="{1BD53F35-FAEC-DBD3-EDF4-3D3746170164}"/>
          </ac:spMkLst>
        </pc:spChg>
        <pc:spChg chg="add mod">
          <ac:chgData name="Li Jie" userId="fd499287d3f65c53" providerId="LiveId" clId="{768EA2B1-3A5A-4D45-A0AF-4B6F95CD7BC6}" dt="2022-12-07T19:02:12.998" v="974" actId="1076"/>
          <ac:spMkLst>
            <pc:docMk/>
            <pc:sldMk cId="1894667920" sldId="256"/>
            <ac:spMk id="210" creationId="{B1C7576B-DEA8-8FFF-E311-79D1DC7881DA}"/>
          </ac:spMkLst>
        </pc:spChg>
        <pc:spChg chg="add mod">
          <ac:chgData name="Li Jie" userId="fd499287d3f65c53" providerId="LiveId" clId="{768EA2B1-3A5A-4D45-A0AF-4B6F95CD7BC6}" dt="2022-12-07T03:47:35.691" v="743" actId="1076"/>
          <ac:spMkLst>
            <pc:docMk/>
            <pc:sldMk cId="1894667920" sldId="256"/>
            <ac:spMk id="215" creationId="{33CF1CD9-90E8-6956-1180-DF55FF54761A}"/>
          </ac:spMkLst>
        </pc:spChg>
        <pc:spChg chg="add mod">
          <ac:chgData name="Li Jie" userId="fd499287d3f65c53" providerId="LiveId" clId="{768EA2B1-3A5A-4D45-A0AF-4B6F95CD7BC6}" dt="2022-12-07T03:47:35.691" v="743" actId="1076"/>
          <ac:spMkLst>
            <pc:docMk/>
            <pc:sldMk cId="1894667920" sldId="256"/>
            <ac:spMk id="216" creationId="{FECEFF05-1F06-23A0-0205-0E2345FBE531}"/>
          </ac:spMkLst>
        </pc:spChg>
        <pc:spChg chg="add del mod">
          <ac:chgData name="Li Jie" userId="fd499287d3f65c53" providerId="LiveId" clId="{768EA2B1-3A5A-4D45-A0AF-4B6F95CD7BC6}" dt="2022-12-07T03:39:38.405" v="444" actId="478"/>
          <ac:spMkLst>
            <pc:docMk/>
            <pc:sldMk cId="1894667920" sldId="256"/>
            <ac:spMk id="217" creationId="{E4D54542-AE3D-A5E1-B25F-0970C8E13DA9}"/>
          </ac:spMkLst>
        </pc:spChg>
        <pc:spChg chg="add del mod">
          <ac:chgData name="Li Jie" userId="fd499287d3f65c53" providerId="LiveId" clId="{768EA2B1-3A5A-4D45-A0AF-4B6F95CD7BC6}" dt="2022-12-07T03:39:38.405" v="444" actId="478"/>
          <ac:spMkLst>
            <pc:docMk/>
            <pc:sldMk cId="1894667920" sldId="256"/>
            <ac:spMk id="218" creationId="{B87BC85D-1614-2F7A-832D-4631E32D5B03}"/>
          </ac:spMkLst>
        </pc:spChg>
        <pc:spChg chg="add del mod">
          <ac:chgData name="Li Jie" userId="fd499287d3f65c53" providerId="LiveId" clId="{768EA2B1-3A5A-4D45-A0AF-4B6F95CD7BC6}" dt="2022-12-07T03:39:38.405" v="444" actId="478"/>
          <ac:spMkLst>
            <pc:docMk/>
            <pc:sldMk cId="1894667920" sldId="256"/>
            <ac:spMk id="219" creationId="{DC6DEA65-B22E-C3EF-E0FA-9870A595DBE3}"/>
          </ac:spMkLst>
        </pc:spChg>
        <pc:spChg chg="add del mod">
          <ac:chgData name="Li Jie" userId="fd499287d3f65c53" providerId="LiveId" clId="{768EA2B1-3A5A-4D45-A0AF-4B6F95CD7BC6}" dt="2022-12-07T03:39:38.405" v="444" actId="478"/>
          <ac:spMkLst>
            <pc:docMk/>
            <pc:sldMk cId="1894667920" sldId="256"/>
            <ac:spMk id="220" creationId="{2E6DA90A-7C90-64CB-6DB9-FDA9786A2383}"/>
          </ac:spMkLst>
        </pc:spChg>
        <pc:spChg chg="add del mod">
          <ac:chgData name="Li Jie" userId="fd499287d3f65c53" providerId="LiveId" clId="{768EA2B1-3A5A-4D45-A0AF-4B6F95CD7BC6}" dt="2022-12-07T03:39:38.405" v="444" actId="478"/>
          <ac:spMkLst>
            <pc:docMk/>
            <pc:sldMk cId="1894667920" sldId="256"/>
            <ac:spMk id="221" creationId="{E5AC1704-91DF-D785-CDD9-ED3D5313593D}"/>
          </ac:spMkLst>
        </pc:spChg>
        <pc:spChg chg="add del mod">
          <ac:chgData name="Li Jie" userId="fd499287d3f65c53" providerId="LiveId" clId="{768EA2B1-3A5A-4D45-A0AF-4B6F95CD7BC6}" dt="2022-12-07T03:39:38.405" v="444" actId="478"/>
          <ac:spMkLst>
            <pc:docMk/>
            <pc:sldMk cId="1894667920" sldId="256"/>
            <ac:spMk id="222" creationId="{8BF68AE4-A10B-CC55-EFE7-F8D1A5221BD7}"/>
          </ac:spMkLst>
        </pc:spChg>
        <pc:spChg chg="add del mod">
          <ac:chgData name="Li Jie" userId="fd499287d3f65c53" providerId="LiveId" clId="{768EA2B1-3A5A-4D45-A0AF-4B6F95CD7BC6}" dt="2022-12-07T03:39:38.405" v="444" actId="478"/>
          <ac:spMkLst>
            <pc:docMk/>
            <pc:sldMk cId="1894667920" sldId="256"/>
            <ac:spMk id="223" creationId="{38267261-827D-A3D0-BB07-289EB875397B}"/>
          </ac:spMkLst>
        </pc:spChg>
        <pc:spChg chg="add del mod">
          <ac:chgData name="Li Jie" userId="fd499287d3f65c53" providerId="LiveId" clId="{768EA2B1-3A5A-4D45-A0AF-4B6F95CD7BC6}" dt="2022-12-07T03:39:38.405" v="444" actId="478"/>
          <ac:spMkLst>
            <pc:docMk/>
            <pc:sldMk cId="1894667920" sldId="256"/>
            <ac:spMk id="224" creationId="{7F002179-BCA7-9AE5-1CA7-7A082CC6A777}"/>
          </ac:spMkLst>
        </pc:spChg>
        <pc:spChg chg="add del mod">
          <ac:chgData name="Li Jie" userId="fd499287d3f65c53" providerId="LiveId" clId="{768EA2B1-3A5A-4D45-A0AF-4B6F95CD7BC6}" dt="2022-12-07T03:39:38.405" v="444" actId="478"/>
          <ac:spMkLst>
            <pc:docMk/>
            <pc:sldMk cId="1894667920" sldId="256"/>
            <ac:spMk id="227" creationId="{F2AF05D5-5195-FBE0-C963-9558619F140B}"/>
          </ac:spMkLst>
        </pc:spChg>
        <pc:spChg chg="add del mod">
          <ac:chgData name="Li Jie" userId="fd499287d3f65c53" providerId="LiveId" clId="{768EA2B1-3A5A-4D45-A0AF-4B6F95CD7BC6}" dt="2022-12-07T03:39:38.405" v="444" actId="478"/>
          <ac:spMkLst>
            <pc:docMk/>
            <pc:sldMk cId="1894667920" sldId="256"/>
            <ac:spMk id="228" creationId="{61304E2D-A0F6-6005-4FEB-D1E18976529B}"/>
          </ac:spMkLst>
        </pc:spChg>
        <pc:spChg chg="add mod">
          <ac:chgData name="Li Jie" userId="fd499287d3f65c53" providerId="LiveId" clId="{768EA2B1-3A5A-4D45-A0AF-4B6F95CD7BC6}" dt="2022-12-07T15:38:38.741" v="899" actId="1076"/>
          <ac:spMkLst>
            <pc:docMk/>
            <pc:sldMk cId="1894667920" sldId="256"/>
            <ac:spMk id="233" creationId="{2C5AEB87-13CD-0E5B-BC89-BA5D667B2C42}"/>
          </ac:spMkLst>
        </pc:spChg>
        <pc:spChg chg="add mod">
          <ac:chgData name="Li Jie" userId="fd499287d3f65c53" providerId="LiveId" clId="{768EA2B1-3A5A-4D45-A0AF-4B6F95CD7BC6}" dt="2022-12-07T03:40:49.350" v="480" actId="571"/>
          <ac:spMkLst>
            <pc:docMk/>
            <pc:sldMk cId="1894667920" sldId="256"/>
            <ac:spMk id="238" creationId="{8C29185A-63E5-BA24-BDE5-72F955F328C7}"/>
          </ac:spMkLst>
        </pc:spChg>
        <pc:spChg chg="add mod">
          <ac:chgData name="Li Jie" userId="fd499287d3f65c53" providerId="LiveId" clId="{768EA2B1-3A5A-4D45-A0AF-4B6F95CD7BC6}" dt="2022-12-07T15:38:31.121" v="897" actId="14100"/>
          <ac:spMkLst>
            <pc:docMk/>
            <pc:sldMk cId="1894667920" sldId="256"/>
            <ac:spMk id="250" creationId="{C583085D-017F-418E-19E3-F2730DEE0AE4}"/>
          </ac:spMkLst>
        </pc:spChg>
        <pc:spChg chg="add mod">
          <ac:chgData name="Li Jie" userId="fd499287d3f65c53" providerId="LiveId" clId="{768EA2B1-3A5A-4D45-A0AF-4B6F95CD7BC6}" dt="2022-12-07T15:38:08.916" v="878" actId="1037"/>
          <ac:spMkLst>
            <pc:docMk/>
            <pc:sldMk cId="1894667920" sldId="256"/>
            <ac:spMk id="251" creationId="{4365A79D-B886-964B-8497-7E91433258F3}"/>
          </ac:spMkLst>
        </pc:spChg>
        <pc:spChg chg="add mod ord">
          <ac:chgData name="Li Jie" userId="fd499287d3f65c53" providerId="LiveId" clId="{768EA2B1-3A5A-4D45-A0AF-4B6F95CD7BC6}" dt="2022-12-07T03:51:22.086" v="870" actId="1076"/>
          <ac:spMkLst>
            <pc:docMk/>
            <pc:sldMk cId="1894667920" sldId="256"/>
            <ac:spMk id="260" creationId="{222B4756-0C8D-15BC-80A2-D83883749422}"/>
          </ac:spMkLst>
        </pc:spChg>
        <pc:spChg chg="add mod ord">
          <ac:chgData name="Li Jie" userId="fd499287d3f65c53" providerId="LiveId" clId="{768EA2B1-3A5A-4D45-A0AF-4B6F95CD7BC6}" dt="2022-12-07T03:47:35.691" v="743" actId="1076"/>
          <ac:spMkLst>
            <pc:docMk/>
            <pc:sldMk cId="1894667920" sldId="256"/>
            <ac:spMk id="261" creationId="{9D66EF68-D028-9371-7613-D78EDA7A62C9}"/>
          </ac:spMkLst>
        </pc:spChg>
        <pc:spChg chg="add mod">
          <ac:chgData name="Li Jie" userId="fd499287d3f65c53" providerId="LiveId" clId="{768EA2B1-3A5A-4D45-A0AF-4B6F95CD7BC6}" dt="2022-12-07T19:02:08.670" v="973" actId="1076"/>
          <ac:spMkLst>
            <pc:docMk/>
            <pc:sldMk cId="1894667920" sldId="256"/>
            <ac:spMk id="264" creationId="{3A976882-1FF3-12CA-0476-E12A4437FB7F}"/>
          </ac:spMkLst>
        </pc:spChg>
        <pc:spChg chg="add del">
          <ac:chgData name="Li Jie" userId="fd499287d3f65c53" providerId="LiveId" clId="{768EA2B1-3A5A-4D45-A0AF-4B6F95CD7BC6}" dt="2022-12-07T03:44:41.541" v="690" actId="478"/>
          <ac:spMkLst>
            <pc:docMk/>
            <pc:sldMk cId="1894667920" sldId="256"/>
            <ac:spMk id="266" creationId="{2D5ED614-E317-22F9-6AFE-B6FB7A9A6C39}"/>
          </ac:spMkLst>
        </pc:spChg>
        <pc:spChg chg="add mod">
          <ac:chgData name="Li Jie" userId="fd499287d3f65c53" providerId="LiveId" clId="{768EA2B1-3A5A-4D45-A0AF-4B6F95CD7BC6}" dt="2022-12-07T19:02:24.110" v="977" actId="1076"/>
          <ac:spMkLst>
            <pc:docMk/>
            <pc:sldMk cId="1894667920" sldId="256"/>
            <ac:spMk id="267" creationId="{21563787-C678-837A-797B-DBB9AED17D58}"/>
          </ac:spMkLst>
        </pc:spChg>
        <pc:spChg chg="add mod">
          <ac:chgData name="Li Jie" userId="fd499287d3f65c53" providerId="LiveId" clId="{768EA2B1-3A5A-4D45-A0AF-4B6F95CD7BC6}" dt="2022-12-07T03:48:40.260" v="807" actId="1076"/>
          <ac:spMkLst>
            <pc:docMk/>
            <pc:sldMk cId="1894667920" sldId="256"/>
            <ac:spMk id="268" creationId="{CD00D798-2DF4-E935-47A3-29456B8D7614}"/>
          </ac:spMkLst>
        </pc:spChg>
        <pc:spChg chg="add mod">
          <ac:chgData name="Li Jie" userId="fd499287d3f65c53" providerId="LiveId" clId="{768EA2B1-3A5A-4D45-A0AF-4B6F95CD7BC6}" dt="2022-12-07T19:02:12.998" v="974" actId="1076"/>
          <ac:spMkLst>
            <pc:docMk/>
            <pc:sldMk cId="1894667920" sldId="256"/>
            <ac:spMk id="282" creationId="{D9E438FA-FF80-0FAA-D62F-65E804FDC91C}"/>
          </ac:spMkLst>
        </pc:spChg>
        <pc:spChg chg="add mod">
          <ac:chgData name="Li Jie" userId="fd499287d3f65c53" providerId="LiveId" clId="{768EA2B1-3A5A-4D45-A0AF-4B6F95CD7BC6}" dt="2022-12-07T19:02:12.998" v="974" actId="1076"/>
          <ac:spMkLst>
            <pc:docMk/>
            <pc:sldMk cId="1894667920" sldId="256"/>
            <ac:spMk id="283" creationId="{A4D1FBE0-1EC8-833E-59E7-865972D0441B}"/>
          </ac:spMkLst>
        </pc:spChg>
        <pc:grpChg chg="del mod">
          <ac:chgData name="Li Jie" userId="fd499287d3f65c53" providerId="LiveId" clId="{768EA2B1-3A5A-4D45-A0AF-4B6F95CD7BC6}" dt="2022-12-07T03:36:32.292" v="381" actId="165"/>
          <ac:grpSpMkLst>
            <pc:docMk/>
            <pc:sldMk cId="1894667920" sldId="256"/>
            <ac:grpSpMk id="137" creationId="{5B71FC69-6349-18F0-7B18-8DC0F0AFD2CE}"/>
          </ac:grpSpMkLst>
        </pc:grpChg>
        <pc:grpChg chg="add del mod">
          <ac:chgData name="Li Jie" userId="fd499287d3f65c53" providerId="LiveId" clId="{768EA2B1-3A5A-4D45-A0AF-4B6F95CD7BC6}" dt="2022-12-07T03:36:29.486" v="380" actId="165"/>
          <ac:grpSpMkLst>
            <pc:docMk/>
            <pc:sldMk cId="1894667920" sldId="256"/>
            <ac:grpSpMk id="179" creationId="{6A958AD6-4692-7724-D683-8F34FC13FF9A}"/>
          </ac:grpSpMkLst>
        </pc:grpChg>
        <pc:picChg chg="mod">
          <ac:chgData name="Li Jie" userId="fd499287d3f65c53" providerId="LiveId" clId="{768EA2B1-3A5A-4D45-A0AF-4B6F95CD7BC6}" dt="2022-12-07T03:48:40.260" v="807" actId="1076"/>
          <ac:picMkLst>
            <pc:docMk/>
            <pc:sldMk cId="1894667920" sldId="256"/>
            <ac:picMk id="5" creationId="{0DF5CCA0-E154-8EB0-EE02-BAA2CCA1CD68}"/>
          </ac:picMkLst>
        </pc:picChg>
        <pc:cxnChg chg="add mod">
          <ac:chgData name="Li Jie" userId="fd499287d3f65c53" providerId="LiveId" clId="{768EA2B1-3A5A-4D45-A0AF-4B6F95CD7BC6}" dt="2022-12-07T19:00:52.578" v="929" actId="14100"/>
          <ac:cxnSpMkLst>
            <pc:docMk/>
            <pc:sldMk cId="1894667920" sldId="256"/>
            <ac:cxnSpMk id="10" creationId="{F946311C-619B-C85B-0430-C54E11D6B0D7}"/>
          </ac:cxnSpMkLst>
        </pc:cxnChg>
        <pc:cxnChg chg="add mod">
          <ac:chgData name="Li Jie" userId="fd499287d3f65c53" providerId="LiveId" clId="{768EA2B1-3A5A-4D45-A0AF-4B6F95CD7BC6}" dt="2022-12-07T19:02:12.998" v="974" actId="1076"/>
          <ac:cxnSpMkLst>
            <pc:docMk/>
            <pc:sldMk cId="1894667920" sldId="256"/>
            <ac:cxnSpMk id="23" creationId="{9D603A5B-7D94-CD62-6D4E-7013D75C646F}"/>
          </ac:cxnSpMkLst>
        </pc:cxnChg>
        <pc:cxnChg chg="mod">
          <ac:chgData name="Li Jie" userId="fd499287d3f65c53" providerId="LiveId" clId="{768EA2B1-3A5A-4D45-A0AF-4B6F95CD7BC6}" dt="2022-12-07T03:47:35.691" v="743" actId="1076"/>
          <ac:cxnSpMkLst>
            <pc:docMk/>
            <pc:sldMk cId="1894667920" sldId="256"/>
            <ac:cxnSpMk id="32" creationId="{07E3161D-4580-914D-B7EA-EAAE9D217540}"/>
          </ac:cxnSpMkLst>
        </pc:cxnChg>
        <pc:cxnChg chg="mod">
          <ac:chgData name="Li Jie" userId="fd499287d3f65c53" providerId="LiveId" clId="{768EA2B1-3A5A-4D45-A0AF-4B6F95CD7BC6}" dt="2022-12-07T03:47:35.691" v="743" actId="1076"/>
          <ac:cxnSpMkLst>
            <pc:docMk/>
            <pc:sldMk cId="1894667920" sldId="256"/>
            <ac:cxnSpMk id="41" creationId="{9F84597C-E4BE-C12C-D8AC-74195BAAF9E6}"/>
          </ac:cxnSpMkLst>
        </pc:cxnChg>
        <pc:cxnChg chg="mod">
          <ac:chgData name="Li Jie" userId="fd499287d3f65c53" providerId="LiveId" clId="{768EA2B1-3A5A-4D45-A0AF-4B6F95CD7BC6}" dt="2022-12-07T03:47:35.691" v="743" actId="1076"/>
          <ac:cxnSpMkLst>
            <pc:docMk/>
            <pc:sldMk cId="1894667920" sldId="256"/>
            <ac:cxnSpMk id="59" creationId="{3CF259B8-B2D9-0709-F0FC-BCF01ED81C46}"/>
          </ac:cxnSpMkLst>
        </pc:cxnChg>
        <pc:cxnChg chg="mod topLvl">
          <ac:chgData name="Li Jie" userId="fd499287d3f65c53" providerId="LiveId" clId="{768EA2B1-3A5A-4D45-A0AF-4B6F95CD7BC6}" dt="2022-12-07T03:47:35.691" v="743" actId="1076"/>
          <ac:cxnSpMkLst>
            <pc:docMk/>
            <pc:sldMk cId="1894667920" sldId="256"/>
            <ac:cxnSpMk id="95" creationId="{3723C760-90B6-2921-2991-019945D53BA0}"/>
          </ac:cxnSpMkLst>
        </pc:cxnChg>
        <pc:cxnChg chg="mod topLvl">
          <ac:chgData name="Li Jie" userId="fd499287d3f65c53" providerId="LiveId" clId="{768EA2B1-3A5A-4D45-A0AF-4B6F95CD7BC6}" dt="2022-12-07T03:47:35.691" v="743" actId="1076"/>
          <ac:cxnSpMkLst>
            <pc:docMk/>
            <pc:sldMk cId="1894667920" sldId="256"/>
            <ac:cxnSpMk id="96" creationId="{056C0937-530C-A9BA-8ADA-927B1FDE8BDF}"/>
          </ac:cxnSpMkLst>
        </pc:cxnChg>
        <pc:cxnChg chg="mod">
          <ac:chgData name="Li Jie" userId="fd499287d3f65c53" providerId="LiveId" clId="{768EA2B1-3A5A-4D45-A0AF-4B6F95CD7BC6}" dt="2022-12-07T03:47:35.691" v="743" actId="1076"/>
          <ac:cxnSpMkLst>
            <pc:docMk/>
            <pc:sldMk cId="1894667920" sldId="256"/>
            <ac:cxnSpMk id="102" creationId="{6791A96A-F738-DA85-AEC6-EF63B7CF6B69}"/>
          </ac:cxnSpMkLst>
        </pc:cxnChg>
        <pc:cxnChg chg="mod">
          <ac:chgData name="Li Jie" userId="fd499287d3f65c53" providerId="LiveId" clId="{768EA2B1-3A5A-4D45-A0AF-4B6F95CD7BC6}" dt="2022-12-07T03:48:43.079" v="808" actId="14100"/>
          <ac:cxnSpMkLst>
            <pc:docMk/>
            <pc:sldMk cId="1894667920" sldId="256"/>
            <ac:cxnSpMk id="122" creationId="{EFBC652E-9FA6-7776-BB00-286D3F075D22}"/>
          </ac:cxnSpMkLst>
        </pc:cxnChg>
        <pc:cxnChg chg="mod">
          <ac:chgData name="Li Jie" userId="fd499287d3f65c53" providerId="LiveId" clId="{768EA2B1-3A5A-4D45-A0AF-4B6F95CD7BC6}" dt="2022-12-07T03:47:35.691" v="743" actId="1076"/>
          <ac:cxnSpMkLst>
            <pc:docMk/>
            <pc:sldMk cId="1894667920" sldId="256"/>
            <ac:cxnSpMk id="128" creationId="{B11EE6AF-3142-FB94-4228-7B9C0404ECA1}"/>
          </ac:cxnSpMkLst>
        </pc:cxnChg>
        <pc:cxnChg chg="mod">
          <ac:chgData name="Li Jie" userId="fd499287d3f65c53" providerId="LiveId" clId="{768EA2B1-3A5A-4D45-A0AF-4B6F95CD7BC6}" dt="2022-12-07T03:47:35.691" v="743" actId="1076"/>
          <ac:cxnSpMkLst>
            <pc:docMk/>
            <pc:sldMk cId="1894667920" sldId="256"/>
            <ac:cxnSpMk id="136" creationId="{EC43EB66-ED06-7FE4-BEC1-7723E9B3B74E}"/>
          </ac:cxnSpMkLst>
        </pc:cxnChg>
        <pc:cxnChg chg="mod">
          <ac:chgData name="Li Jie" userId="fd499287d3f65c53" providerId="LiveId" clId="{768EA2B1-3A5A-4D45-A0AF-4B6F95CD7BC6}" dt="2022-12-07T03:47:35.691" v="743" actId="1076"/>
          <ac:cxnSpMkLst>
            <pc:docMk/>
            <pc:sldMk cId="1894667920" sldId="256"/>
            <ac:cxnSpMk id="140" creationId="{FF4A58C0-3C86-B328-BC69-B64902C056AC}"/>
          </ac:cxnSpMkLst>
        </pc:cxnChg>
        <pc:cxnChg chg="add mod">
          <ac:chgData name="Li Jie" userId="fd499287d3f65c53" providerId="LiveId" clId="{768EA2B1-3A5A-4D45-A0AF-4B6F95CD7BC6}" dt="2022-12-07T03:47:35.691" v="743" actId="1076"/>
          <ac:cxnSpMkLst>
            <pc:docMk/>
            <pc:sldMk cId="1894667920" sldId="256"/>
            <ac:cxnSpMk id="153" creationId="{F1A61300-3335-5AEE-3744-7D811A48F435}"/>
          </ac:cxnSpMkLst>
        </pc:cxnChg>
        <pc:cxnChg chg="add mod">
          <ac:chgData name="Li Jie" userId="fd499287d3f65c53" providerId="LiveId" clId="{768EA2B1-3A5A-4D45-A0AF-4B6F95CD7BC6}" dt="2022-12-07T03:47:35.691" v="743" actId="1076"/>
          <ac:cxnSpMkLst>
            <pc:docMk/>
            <pc:sldMk cId="1894667920" sldId="256"/>
            <ac:cxnSpMk id="162" creationId="{CDA531F9-49B3-CD36-6FCA-1B5676304828}"/>
          </ac:cxnSpMkLst>
        </pc:cxnChg>
        <pc:cxnChg chg="add del mod">
          <ac:chgData name="Li Jie" userId="fd499287d3f65c53" providerId="LiveId" clId="{768EA2B1-3A5A-4D45-A0AF-4B6F95CD7BC6}" dt="2022-12-07T03:31:33.197" v="221" actId="478"/>
          <ac:cxnSpMkLst>
            <pc:docMk/>
            <pc:sldMk cId="1894667920" sldId="256"/>
            <ac:cxnSpMk id="172" creationId="{0C7E792B-2554-A8DD-0E3F-8A56FC98FB8B}"/>
          </ac:cxnSpMkLst>
        </pc:cxnChg>
        <pc:cxnChg chg="mod topLvl">
          <ac:chgData name="Li Jie" userId="fd499287d3f65c53" providerId="LiveId" clId="{768EA2B1-3A5A-4D45-A0AF-4B6F95CD7BC6}" dt="2022-12-07T03:47:35.691" v="743" actId="1076"/>
          <ac:cxnSpMkLst>
            <pc:docMk/>
            <pc:sldMk cId="1894667920" sldId="256"/>
            <ac:cxnSpMk id="190" creationId="{A79CD8DB-3202-FC32-DA82-BAEEF389726B}"/>
          </ac:cxnSpMkLst>
        </pc:cxnChg>
        <pc:cxnChg chg="mod topLvl">
          <ac:chgData name="Li Jie" userId="fd499287d3f65c53" providerId="LiveId" clId="{768EA2B1-3A5A-4D45-A0AF-4B6F95CD7BC6}" dt="2022-12-07T03:47:35.691" v="743" actId="1076"/>
          <ac:cxnSpMkLst>
            <pc:docMk/>
            <pc:sldMk cId="1894667920" sldId="256"/>
            <ac:cxnSpMk id="191" creationId="{551362C8-7617-57D8-045B-6445E54A210E}"/>
          </ac:cxnSpMkLst>
        </pc:cxnChg>
        <pc:cxnChg chg="add del mod">
          <ac:chgData name="Li Jie" userId="fd499287d3f65c53" providerId="LiveId" clId="{768EA2B1-3A5A-4D45-A0AF-4B6F95CD7BC6}" dt="2022-12-07T19:01:51.121" v="968" actId="478"/>
          <ac:cxnSpMkLst>
            <pc:docMk/>
            <pc:sldMk cId="1894667920" sldId="256"/>
            <ac:cxnSpMk id="212" creationId="{CC4B2790-F5DF-86EC-BA01-B050DEFE7A35}"/>
          </ac:cxnSpMkLst>
        </pc:cxnChg>
        <pc:cxnChg chg="add del mod">
          <ac:chgData name="Li Jie" userId="fd499287d3f65c53" providerId="LiveId" clId="{768EA2B1-3A5A-4D45-A0AF-4B6F95CD7BC6}" dt="2022-12-07T03:39:38.405" v="444" actId="478"/>
          <ac:cxnSpMkLst>
            <pc:docMk/>
            <pc:sldMk cId="1894667920" sldId="256"/>
            <ac:cxnSpMk id="225" creationId="{F9E5F1F0-ACC6-D878-A765-6CDCB8CBCC0E}"/>
          </ac:cxnSpMkLst>
        </pc:cxnChg>
        <pc:cxnChg chg="add del mod">
          <ac:chgData name="Li Jie" userId="fd499287d3f65c53" providerId="LiveId" clId="{768EA2B1-3A5A-4D45-A0AF-4B6F95CD7BC6}" dt="2022-12-07T03:39:38.405" v="444" actId="478"/>
          <ac:cxnSpMkLst>
            <pc:docMk/>
            <pc:sldMk cId="1894667920" sldId="256"/>
            <ac:cxnSpMk id="226" creationId="{DF543026-451A-C0FD-A5E5-7C04CF1802AD}"/>
          </ac:cxnSpMkLst>
        </pc:cxnChg>
        <pc:cxnChg chg="add mod">
          <ac:chgData name="Li Jie" userId="fd499287d3f65c53" providerId="LiveId" clId="{768EA2B1-3A5A-4D45-A0AF-4B6F95CD7BC6}" dt="2022-12-07T19:02:15.608" v="975" actId="14100"/>
          <ac:cxnSpMkLst>
            <pc:docMk/>
            <pc:sldMk cId="1894667920" sldId="256"/>
            <ac:cxnSpMk id="229" creationId="{10010AEE-C106-3807-94E6-25B9CC0B6C03}"/>
          </ac:cxnSpMkLst>
        </pc:cxnChg>
        <pc:cxnChg chg="add mod">
          <ac:chgData name="Li Jie" userId="fd499287d3f65c53" providerId="LiveId" clId="{768EA2B1-3A5A-4D45-A0AF-4B6F95CD7BC6}" dt="2022-12-07T15:38:38.741" v="899" actId="1076"/>
          <ac:cxnSpMkLst>
            <pc:docMk/>
            <pc:sldMk cId="1894667920" sldId="256"/>
            <ac:cxnSpMk id="234" creationId="{62B1902D-E18A-CDFC-706E-8C7EAB22B8F9}"/>
          </ac:cxnSpMkLst>
        </pc:cxnChg>
        <pc:cxnChg chg="add mod">
          <ac:chgData name="Li Jie" userId="fd499287d3f65c53" providerId="LiveId" clId="{768EA2B1-3A5A-4D45-A0AF-4B6F95CD7BC6}" dt="2022-12-07T03:40:49.350" v="480" actId="571"/>
          <ac:cxnSpMkLst>
            <pc:docMk/>
            <pc:sldMk cId="1894667920" sldId="256"/>
            <ac:cxnSpMk id="239" creationId="{3EF148EE-1F69-5483-B34B-904F36EDE47F}"/>
          </ac:cxnSpMkLst>
        </pc:cxnChg>
        <pc:cxnChg chg="add mod">
          <ac:chgData name="Li Jie" userId="fd499287d3f65c53" providerId="LiveId" clId="{768EA2B1-3A5A-4D45-A0AF-4B6F95CD7BC6}" dt="2022-12-07T15:38:38.741" v="899" actId="1076"/>
          <ac:cxnSpMkLst>
            <pc:docMk/>
            <pc:sldMk cId="1894667920" sldId="256"/>
            <ac:cxnSpMk id="240" creationId="{82A4A671-3E77-A58A-41EF-6CBE551750F4}"/>
          </ac:cxnSpMkLst>
        </pc:cxnChg>
      </pc:sldChg>
      <pc:sldMasterChg chg="modSp modSldLayout">
        <pc:chgData name="Li Jie" userId="fd499287d3f65c53" providerId="LiveId" clId="{768EA2B1-3A5A-4D45-A0AF-4B6F95CD7BC6}" dt="2022-12-07T03:33:09.751" v="228"/>
        <pc:sldMasterMkLst>
          <pc:docMk/>
          <pc:sldMasterMk cId="3302586661" sldId="2147483660"/>
        </pc:sldMasterMkLst>
        <pc:spChg chg="mod">
          <ac:chgData name="Li Jie" userId="fd499287d3f65c53" providerId="LiveId" clId="{768EA2B1-3A5A-4D45-A0AF-4B6F95CD7BC6}" dt="2022-12-07T03:33:09.751" v="228"/>
          <ac:spMkLst>
            <pc:docMk/>
            <pc:sldMasterMk cId="3302586661" sldId="2147483660"/>
            <ac:spMk id="2" creationId="{00000000-0000-0000-0000-000000000000}"/>
          </ac:spMkLst>
        </pc:spChg>
        <pc:spChg chg="mod">
          <ac:chgData name="Li Jie" userId="fd499287d3f65c53" providerId="LiveId" clId="{768EA2B1-3A5A-4D45-A0AF-4B6F95CD7BC6}" dt="2022-12-07T03:33:09.751" v="228"/>
          <ac:spMkLst>
            <pc:docMk/>
            <pc:sldMasterMk cId="3302586661" sldId="2147483660"/>
            <ac:spMk id="3" creationId="{00000000-0000-0000-0000-000000000000}"/>
          </ac:spMkLst>
        </pc:spChg>
        <pc:spChg chg="mod">
          <ac:chgData name="Li Jie" userId="fd499287d3f65c53" providerId="LiveId" clId="{768EA2B1-3A5A-4D45-A0AF-4B6F95CD7BC6}" dt="2022-12-07T03:33:09.751" v="228"/>
          <ac:spMkLst>
            <pc:docMk/>
            <pc:sldMasterMk cId="3302586661" sldId="2147483660"/>
            <ac:spMk id="4" creationId="{00000000-0000-0000-0000-000000000000}"/>
          </ac:spMkLst>
        </pc:spChg>
        <pc:spChg chg="mod">
          <ac:chgData name="Li Jie" userId="fd499287d3f65c53" providerId="LiveId" clId="{768EA2B1-3A5A-4D45-A0AF-4B6F95CD7BC6}" dt="2022-12-07T03:33:09.751" v="228"/>
          <ac:spMkLst>
            <pc:docMk/>
            <pc:sldMasterMk cId="3302586661" sldId="2147483660"/>
            <ac:spMk id="5" creationId="{00000000-0000-0000-0000-000000000000}"/>
          </ac:spMkLst>
        </pc:spChg>
        <pc:spChg chg="mod">
          <ac:chgData name="Li Jie" userId="fd499287d3f65c53" providerId="LiveId" clId="{768EA2B1-3A5A-4D45-A0AF-4B6F95CD7BC6}" dt="2022-12-07T03:33:09.751" v="228"/>
          <ac:spMkLst>
            <pc:docMk/>
            <pc:sldMasterMk cId="3302586661" sldId="2147483660"/>
            <ac:spMk id="6" creationId="{00000000-0000-0000-0000-000000000000}"/>
          </ac:spMkLst>
        </pc:spChg>
        <pc:sldLayoutChg chg="modSp">
          <pc:chgData name="Li Jie" userId="fd499287d3f65c53" providerId="LiveId" clId="{768EA2B1-3A5A-4D45-A0AF-4B6F95CD7BC6}" dt="2022-12-07T03:33:09.751" v="228"/>
          <pc:sldLayoutMkLst>
            <pc:docMk/>
            <pc:sldMasterMk cId="3302586661" sldId="2147483660"/>
            <pc:sldLayoutMk cId="3725084052" sldId="2147483661"/>
          </pc:sldLayoutMkLst>
          <pc:spChg chg="mod">
            <ac:chgData name="Li Jie" userId="fd499287d3f65c53" providerId="LiveId" clId="{768EA2B1-3A5A-4D45-A0AF-4B6F95CD7BC6}" dt="2022-12-07T03:33:09.751" v="228"/>
            <ac:spMkLst>
              <pc:docMk/>
              <pc:sldMasterMk cId="3302586661" sldId="2147483660"/>
              <pc:sldLayoutMk cId="3725084052" sldId="2147483661"/>
              <ac:spMk id="2" creationId="{00000000-0000-0000-0000-000000000000}"/>
            </ac:spMkLst>
          </pc:spChg>
          <pc:spChg chg="mod">
            <ac:chgData name="Li Jie" userId="fd499287d3f65c53" providerId="LiveId" clId="{768EA2B1-3A5A-4D45-A0AF-4B6F95CD7BC6}" dt="2022-12-07T03:33:09.751" v="228"/>
            <ac:spMkLst>
              <pc:docMk/>
              <pc:sldMasterMk cId="3302586661" sldId="2147483660"/>
              <pc:sldLayoutMk cId="3725084052" sldId="2147483661"/>
              <ac:spMk id="3" creationId="{00000000-0000-0000-0000-000000000000}"/>
            </ac:spMkLst>
          </pc:spChg>
        </pc:sldLayoutChg>
        <pc:sldLayoutChg chg="modSp">
          <pc:chgData name="Li Jie" userId="fd499287d3f65c53" providerId="LiveId" clId="{768EA2B1-3A5A-4D45-A0AF-4B6F95CD7BC6}" dt="2022-12-07T03:33:09.751" v="228"/>
          <pc:sldLayoutMkLst>
            <pc:docMk/>
            <pc:sldMasterMk cId="3302586661" sldId="2147483660"/>
            <pc:sldLayoutMk cId="2433372545" sldId="2147483663"/>
          </pc:sldLayoutMkLst>
          <pc:spChg chg="mod">
            <ac:chgData name="Li Jie" userId="fd499287d3f65c53" providerId="LiveId" clId="{768EA2B1-3A5A-4D45-A0AF-4B6F95CD7BC6}" dt="2022-12-07T03:33:09.751" v="228"/>
            <ac:spMkLst>
              <pc:docMk/>
              <pc:sldMasterMk cId="3302586661" sldId="2147483660"/>
              <pc:sldLayoutMk cId="2433372545" sldId="2147483663"/>
              <ac:spMk id="2" creationId="{00000000-0000-0000-0000-000000000000}"/>
            </ac:spMkLst>
          </pc:spChg>
          <pc:spChg chg="mod">
            <ac:chgData name="Li Jie" userId="fd499287d3f65c53" providerId="LiveId" clId="{768EA2B1-3A5A-4D45-A0AF-4B6F95CD7BC6}" dt="2022-12-07T03:33:09.751" v="228"/>
            <ac:spMkLst>
              <pc:docMk/>
              <pc:sldMasterMk cId="3302586661" sldId="2147483660"/>
              <pc:sldLayoutMk cId="2433372545" sldId="2147483663"/>
              <ac:spMk id="3" creationId="{00000000-0000-0000-0000-000000000000}"/>
            </ac:spMkLst>
          </pc:spChg>
        </pc:sldLayoutChg>
        <pc:sldLayoutChg chg="modSp">
          <pc:chgData name="Li Jie" userId="fd499287d3f65c53" providerId="LiveId" clId="{768EA2B1-3A5A-4D45-A0AF-4B6F95CD7BC6}" dt="2022-12-07T03:33:09.751" v="228"/>
          <pc:sldLayoutMkLst>
            <pc:docMk/>
            <pc:sldMasterMk cId="3302586661" sldId="2147483660"/>
            <pc:sldLayoutMk cId="3735410527" sldId="2147483664"/>
          </pc:sldLayoutMkLst>
          <pc:spChg chg="mod">
            <ac:chgData name="Li Jie" userId="fd499287d3f65c53" providerId="LiveId" clId="{768EA2B1-3A5A-4D45-A0AF-4B6F95CD7BC6}" dt="2022-12-07T03:33:09.751" v="228"/>
            <ac:spMkLst>
              <pc:docMk/>
              <pc:sldMasterMk cId="3302586661" sldId="2147483660"/>
              <pc:sldLayoutMk cId="3735410527" sldId="2147483664"/>
              <ac:spMk id="3" creationId="{00000000-0000-0000-0000-000000000000}"/>
            </ac:spMkLst>
          </pc:spChg>
          <pc:spChg chg="mod">
            <ac:chgData name="Li Jie" userId="fd499287d3f65c53" providerId="LiveId" clId="{768EA2B1-3A5A-4D45-A0AF-4B6F95CD7BC6}" dt="2022-12-07T03:33:09.751" v="228"/>
            <ac:spMkLst>
              <pc:docMk/>
              <pc:sldMasterMk cId="3302586661" sldId="2147483660"/>
              <pc:sldLayoutMk cId="3735410527" sldId="2147483664"/>
              <ac:spMk id="4" creationId="{00000000-0000-0000-0000-000000000000}"/>
            </ac:spMkLst>
          </pc:spChg>
        </pc:sldLayoutChg>
        <pc:sldLayoutChg chg="modSp">
          <pc:chgData name="Li Jie" userId="fd499287d3f65c53" providerId="LiveId" clId="{768EA2B1-3A5A-4D45-A0AF-4B6F95CD7BC6}" dt="2022-12-07T03:33:09.751" v="228"/>
          <pc:sldLayoutMkLst>
            <pc:docMk/>
            <pc:sldMasterMk cId="3302586661" sldId="2147483660"/>
            <pc:sldLayoutMk cId="4238757281" sldId="2147483665"/>
          </pc:sldLayoutMkLst>
          <pc:spChg chg="mod">
            <ac:chgData name="Li Jie" userId="fd499287d3f65c53" providerId="LiveId" clId="{768EA2B1-3A5A-4D45-A0AF-4B6F95CD7BC6}" dt="2022-12-07T03:33:09.751" v="228"/>
            <ac:spMkLst>
              <pc:docMk/>
              <pc:sldMasterMk cId="3302586661" sldId="2147483660"/>
              <pc:sldLayoutMk cId="4238757281" sldId="2147483665"/>
              <ac:spMk id="2" creationId="{00000000-0000-0000-0000-000000000000}"/>
            </ac:spMkLst>
          </pc:spChg>
          <pc:spChg chg="mod">
            <ac:chgData name="Li Jie" userId="fd499287d3f65c53" providerId="LiveId" clId="{768EA2B1-3A5A-4D45-A0AF-4B6F95CD7BC6}" dt="2022-12-07T03:33:09.751" v="228"/>
            <ac:spMkLst>
              <pc:docMk/>
              <pc:sldMasterMk cId="3302586661" sldId="2147483660"/>
              <pc:sldLayoutMk cId="4238757281" sldId="2147483665"/>
              <ac:spMk id="3" creationId="{00000000-0000-0000-0000-000000000000}"/>
            </ac:spMkLst>
          </pc:spChg>
          <pc:spChg chg="mod">
            <ac:chgData name="Li Jie" userId="fd499287d3f65c53" providerId="LiveId" clId="{768EA2B1-3A5A-4D45-A0AF-4B6F95CD7BC6}" dt="2022-12-07T03:33:09.751" v="228"/>
            <ac:spMkLst>
              <pc:docMk/>
              <pc:sldMasterMk cId="3302586661" sldId="2147483660"/>
              <pc:sldLayoutMk cId="4238757281" sldId="2147483665"/>
              <ac:spMk id="4" creationId="{00000000-0000-0000-0000-000000000000}"/>
            </ac:spMkLst>
          </pc:spChg>
          <pc:spChg chg="mod">
            <ac:chgData name="Li Jie" userId="fd499287d3f65c53" providerId="LiveId" clId="{768EA2B1-3A5A-4D45-A0AF-4B6F95CD7BC6}" dt="2022-12-07T03:33:09.751" v="228"/>
            <ac:spMkLst>
              <pc:docMk/>
              <pc:sldMasterMk cId="3302586661" sldId="2147483660"/>
              <pc:sldLayoutMk cId="4238757281" sldId="2147483665"/>
              <ac:spMk id="5" creationId="{00000000-0000-0000-0000-000000000000}"/>
            </ac:spMkLst>
          </pc:spChg>
          <pc:spChg chg="mod">
            <ac:chgData name="Li Jie" userId="fd499287d3f65c53" providerId="LiveId" clId="{768EA2B1-3A5A-4D45-A0AF-4B6F95CD7BC6}" dt="2022-12-07T03:33:09.751" v="228"/>
            <ac:spMkLst>
              <pc:docMk/>
              <pc:sldMasterMk cId="3302586661" sldId="2147483660"/>
              <pc:sldLayoutMk cId="4238757281" sldId="2147483665"/>
              <ac:spMk id="6" creationId="{00000000-0000-0000-0000-000000000000}"/>
            </ac:spMkLst>
          </pc:spChg>
        </pc:sldLayoutChg>
        <pc:sldLayoutChg chg="modSp">
          <pc:chgData name="Li Jie" userId="fd499287d3f65c53" providerId="LiveId" clId="{768EA2B1-3A5A-4D45-A0AF-4B6F95CD7BC6}" dt="2022-12-07T03:33:09.751" v="228"/>
          <pc:sldLayoutMkLst>
            <pc:docMk/>
            <pc:sldMasterMk cId="3302586661" sldId="2147483660"/>
            <pc:sldLayoutMk cId="3884266490" sldId="2147483668"/>
          </pc:sldLayoutMkLst>
          <pc:spChg chg="mod">
            <ac:chgData name="Li Jie" userId="fd499287d3f65c53" providerId="LiveId" clId="{768EA2B1-3A5A-4D45-A0AF-4B6F95CD7BC6}" dt="2022-12-07T03:33:09.751" v="228"/>
            <ac:spMkLst>
              <pc:docMk/>
              <pc:sldMasterMk cId="3302586661" sldId="2147483660"/>
              <pc:sldLayoutMk cId="3884266490" sldId="2147483668"/>
              <ac:spMk id="2" creationId="{00000000-0000-0000-0000-000000000000}"/>
            </ac:spMkLst>
          </pc:spChg>
          <pc:spChg chg="mod">
            <ac:chgData name="Li Jie" userId="fd499287d3f65c53" providerId="LiveId" clId="{768EA2B1-3A5A-4D45-A0AF-4B6F95CD7BC6}" dt="2022-12-07T03:33:09.751" v="228"/>
            <ac:spMkLst>
              <pc:docMk/>
              <pc:sldMasterMk cId="3302586661" sldId="2147483660"/>
              <pc:sldLayoutMk cId="3884266490" sldId="2147483668"/>
              <ac:spMk id="3" creationId="{00000000-0000-0000-0000-000000000000}"/>
            </ac:spMkLst>
          </pc:spChg>
          <pc:spChg chg="mod">
            <ac:chgData name="Li Jie" userId="fd499287d3f65c53" providerId="LiveId" clId="{768EA2B1-3A5A-4D45-A0AF-4B6F95CD7BC6}" dt="2022-12-07T03:33:09.751" v="228"/>
            <ac:spMkLst>
              <pc:docMk/>
              <pc:sldMasterMk cId="3302586661" sldId="2147483660"/>
              <pc:sldLayoutMk cId="3884266490" sldId="2147483668"/>
              <ac:spMk id="4" creationId="{00000000-0000-0000-0000-000000000000}"/>
            </ac:spMkLst>
          </pc:spChg>
        </pc:sldLayoutChg>
        <pc:sldLayoutChg chg="modSp">
          <pc:chgData name="Li Jie" userId="fd499287d3f65c53" providerId="LiveId" clId="{768EA2B1-3A5A-4D45-A0AF-4B6F95CD7BC6}" dt="2022-12-07T03:33:09.751" v="228"/>
          <pc:sldLayoutMkLst>
            <pc:docMk/>
            <pc:sldMasterMk cId="3302586661" sldId="2147483660"/>
            <pc:sldLayoutMk cId="1867368873" sldId="2147483669"/>
          </pc:sldLayoutMkLst>
          <pc:spChg chg="mod">
            <ac:chgData name="Li Jie" userId="fd499287d3f65c53" providerId="LiveId" clId="{768EA2B1-3A5A-4D45-A0AF-4B6F95CD7BC6}" dt="2022-12-07T03:33:09.751" v="228"/>
            <ac:spMkLst>
              <pc:docMk/>
              <pc:sldMasterMk cId="3302586661" sldId="2147483660"/>
              <pc:sldLayoutMk cId="1867368873" sldId="2147483669"/>
              <ac:spMk id="2" creationId="{00000000-0000-0000-0000-000000000000}"/>
            </ac:spMkLst>
          </pc:spChg>
          <pc:spChg chg="mod">
            <ac:chgData name="Li Jie" userId="fd499287d3f65c53" providerId="LiveId" clId="{768EA2B1-3A5A-4D45-A0AF-4B6F95CD7BC6}" dt="2022-12-07T03:33:09.751" v="228"/>
            <ac:spMkLst>
              <pc:docMk/>
              <pc:sldMasterMk cId="3302586661" sldId="2147483660"/>
              <pc:sldLayoutMk cId="1867368873" sldId="2147483669"/>
              <ac:spMk id="3" creationId="{00000000-0000-0000-0000-000000000000}"/>
            </ac:spMkLst>
          </pc:spChg>
          <pc:spChg chg="mod">
            <ac:chgData name="Li Jie" userId="fd499287d3f65c53" providerId="LiveId" clId="{768EA2B1-3A5A-4D45-A0AF-4B6F95CD7BC6}" dt="2022-12-07T03:33:09.751" v="228"/>
            <ac:spMkLst>
              <pc:docMk/>
              <pc:sldMasterMk cId="3302586661" sldId="2147483660"/>
              <pc:sldLayoutMk cId="1867368873" sldId="2147483669"/>
              <ac:spMk id="4" creationId="{00000000-0000-0000-0000-000000000000}"/>
            </ac:spMkLst>
          </pc:spChg>
        </pc:sldLayoutChg>
        <pc:sldLayoutChg chg="modSp">
          <pc:chgData name="Li Jie" userId="fd499287d3f65c53" providerId="LiveId" clId="{768EA2B1-3A5A-4D45-A0AF-4B6F95CD7BC6}" dt="2022-12-07T03:33:09.751" v="228"/>
          <pc:sldLayoutMkLst>
            <pc:docMk/>
            <pc:sldMasterMk cId="3302586661" sldId="2147483660"/>
            <pc:sldLayoutMk cId="1132650293" sldId="2147483671"/>
          </pc:sldLayoutMkLst>
          <pc:spChg chg="mod">
            <ac:chgData name="Li Jie" userId="fd499287d3f65c53" providerId="LiveId" clId="{768EA2B1-3A5A-4D45-A0AF-4B6F95CD7BC6}" dt="2022-12-07T03:33:09.751" v="228"/>
            <ac:spMkLst>
              <pc:docMk/>
              <pc:sldMasterMk cId="3302586661" sldId="2147483660"/>
              <pc:sldLayoutMk cId="1132650293" sldId="2147483671"/>
              <ac:spMk id="2" creationId="{00000000-0000-0000-0000-000000000000}"/>
            </ac:spMkLst>
          </pc:spChg>
          <pc:spChg chg="mod">
            <ac:chgData name="Li Jie" userId="fd499287d3f65c53" providerId="LiveId" clId="{768EA2B1-3A5A-4D45-A0AF-4B6F95CD7BC6}" dt="2022-12-07T03:33:09.751" v="228"/>
            <ac:spMkLst>
              <pc:docMk/>
              <pc:sldMasterMk cId="3302586661" sldId="2147483660"/>
              <pc:sldLayoutMk cId="1132650293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340" y="2693671"/>
            <a:ext cx="17876520" cy="5730240"/>
          </a:xfrm>
        </p:spPr>
        <p:txBody>
          <a:bodyPr anchor="b"/>
          <a:lstStyle>
            <a:lvl1pPr algn="ctr">
              <a:defRPr sz="13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8900" y="8644891"/>
            <a:ext cx="15773400" cy="3973829"/>
          </a:xfrm>
        </p:spPr>
        <p:txBody>
          <a:bodyPr/>
          <a:lstStyle>
            <a:lvl1pPr marL="0" indent="0" algn="ctr">
              <a:buNone/>
              <a:defRPr sz="5520"/>
            </a:lvl1pPr>
            <a:lvl2pPr marL="1051560" indent="0" algn="ctr">
              <a:buNone/>
              <a:defRPr sz="4600"/>
            </a:lvl2pPr>
            <a:lvl3pPr marL="2103120" indent="0" algn="ctr">
              <a:buNone/>
              <a:defRPr sz="4140"/>
            </a:lvl3pPr>
            <a:lvl4pPr marL="3154680" indent="0" algn="ctr">
              <a:buNone/>
              <a:defRPr sz="3680"/>
            </a:lvl4pPr>
            <a:lvl5pPr marL="4206240" indent="0" algn="ctr">
              <a:buNone/>
              <a:defRPr sz="3680"/>
            </a:lvl5pPr>
            <a:lvl6pPr marL="5257800" indent="0" algn="ctr">
              <a:buNone/>
              <a:defRPr sz="3680"/>
            </a:lvl6pPr>
            <a:lvl7pPr marL="6309360" indent="0" algn="ctr">
              <a:buNone/>
              <a:defRPr sz="3680"/>
            </a:lvl7pPr>
            <a:lvl8pPr marL="7360920" indent="0" algn="ctr">
              <a:buNone/>
              <a:defRPr sz="3680"/>
            </a:lvl8pPr>
            <a:lvl9pPr marL="8412480" indent="0" algn="ctr">
              <a:buNone/>
              <a:defRPr sz="3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8296-999C-4A98-8408-BD90C3887B91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72F2-BE6F-4BFD-8919-A451D949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8296-999C-4A98-8408-BD90C3887B91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72F2-BE6F-4BFD-8919-A451D949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4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050453" y="876300"/>
            <a:ext cx="4534853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5896" y="876300"/>
            <a:ext cx="13341668" cy="13948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8296-999C-4A98-8408-BD90C3887B91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72F2-BE6F-4BFD-8919-A451D949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3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8296-999C-4A98-8408-BD90C3887B91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72F2-BE6F-4BFD-8919-A451D949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7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942" y="4103375"/>
            <a:ext cx="18139410" cy="6846569"/>
          </a:xfrm>
        </p:spPr>
        <p:txBody>
          <a:bodyPr anchor="b"/>
          <a:lstStyle>
            <a:lvl1pPr>
              <a:defRPr sz="13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942" y="11014715"/>
            <a:ext cx="18139410" cy="3600449"/>
          </a:xfrm>
        </p:spPr>
        <p:txBody>
          <a:bodyPr/>
          <a:lstStyle>
            <a:lvl1pPr marL="0" indent="0">
              <a:buNone/>
              <a:defRPr sz="5520">
                <a:solidFill>
                  <a:schemeClr val="tx1"/>
                </a:solidFill>
              </a:defRPr>
            </a:lvl1pPr>
            <a:lvl2pPr marL="105156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2pPr>
            <a:lvl3pPr marL="2103120" indent="0">
              <a:buNone/>
              <a:defRPr sz="4140">
                <a:solidFill>
                  <a:schemeClr val="tx1">
                    <a:tint val="75000"/>
                  </a:schemeClr>
                </a:solidFill>
              </a:defRPr>
            </a:lvl3pPr>
            <a:lvl4pPr marL="3154680" indent="0">
              <a:buNone/>
              <a:defRPr sz="3680">
                <a:solidFill>
                  <a:schemeClr val="tx1">
                    <a:tint val="75000"/>
                  </a:schemeClr>
                </a:solidFill>
              </a:defRPr>
            </a:lvl4pPr>
            <a:lvl5pPr marL="4206240" indent="0">
              <a:buNone/>
              <a:defRPr sz="3680">
                <a:solidFill>
                  <a:schemeClr val="tx1">
                    <a:tint val="75000"/>
                  </a:schemeClr>
                </a:solidFill>
              </a:defRPr>
            </a:lvl5pPr>
            <a:lvl6pPr marL="5257800" indent="0">
              <a:buNone/>
              <a:defRPr sz="3680">
                <a:solidFill>
                  <a:schemeClr val="tx1">
                    <a:tint val="75000"/>
                  </a:schemeClr>
                </a:solidFill>
              </a:defRPr>
            </a:lvl6pPr>
            <a:lvl7pPr marL="6309360" indent="0">
              <a:buNone/>
              <a:defRPr sz="3680">
                <a:solidFill>
                  <a:schemeClr val="tx1">
                    <a:tint val="75000"/>
                  </a:schemeClr>
                </a:solidFill>
              </a:defRPr>
            </a:lvl7pPr>
            <a:lvl8pPr marL="7360920" indent="0">
              <a:buNone/>
              <a:defRPr sz="3680">
                <a:solidFill>
                  <a:schemeClr val="tx1">
                    <a:tint val="75000"/>
                  </a:schemeClr>
                </a:solidFill>
              </a:defRPr>
            </a:lvl8pPr>
            <a:lvl9pPr marL="8412480" indent="0">
              <a:buNone/>
              <a:defRPr sz="3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8296-999C-4A98-8408-BD90C3887B91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72F2-BE6F-4BFD-8919-A451D949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6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5895" y="4381500"/>
            <a:ext cx="893826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47045" y="4381500"/>
            <a:ext cx="893826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8296-999C-4A98-8408-BD90C3887B91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72F2-BE6F-4BFD-8919-A451D949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7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634" y="876304"/>
            <a:ext cx="1813941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8637" y="4034791"/>
            <a:ext cx="8897182" cy="1977389"/>
          </a:xfrm>
        </p:spPr>
        <p:txBody>
          <a:bodyPr anchor="b"/>
          <a:lstStyle>
            <a:lvl1pPr marL="0" indent="0">
              <a:buNone/>
              <a:defRPr sz="5520" b="1"/>
            </a:lvl1pPr>
            <a:lvl2pPr marL="1051560" indent="0">
              <a:buNone/>
              <a:defRPr sz="4600" b="1"/>
            </a:lvl2pPr>
            <a:lvl3pPr marL="2103120" indent="0">
              <a:buNone/>
              <a:defRPr sz="4140" b="1"/>
            </a:lvl3pPr>
            <a:lvl4pPr marL="3154680" indent="0">
              <a:buNone/>
              <a:defRPr sz="3680" b="1"/>
            </a:lvl4pPr>
            <a:lvl5pPr marL="4206240" indent="0">
              <a:buNone/>
              <a:defRPr sz="3680" b="1"/>
            </a:lvl5pPr>
            <a:lvl6pPr marL="5257800" indent="0">
              <a:buNone/>
              <a:defRPr sz="3680" b="1"/>
            </a:lvl6pPr>
            <a:lvl7pPr marL="6309360" indent="0">
              <a:buNone/>
              <a:defRPr sz="3680" b="1"/>
            </a:lvl7pPr>
            <a:lvl8pPr marL="7360920" indent="0">
              <a:buNone/>
              <a:defRPr sz="3680" b="1"/>
            </a:lvl8pPr>
            <a:lvl9pPr marL="8412480" indent="0">
              <a:buNone/>
              <a:defRPr sz="3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8637" y="6012180"/>
            <a:ext cx="8897182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47046" y="4034791"/>
            <a:ext cx="8940999" cy="1977389"/>
          </a:xfrm>
        </p:spPr>
        <p:txBody>
          <a:bodyPr anchor="b"/>
          <a:lstStyle>
            <a:lvl1pPr marL="0" indent="0">
              <a:buNone/>
              <a:defRPr sz="5520" b="1"/>
            </a:lvl1pPr>
            <a:lvl2pPr marL="1051560" indent="0">
              <a:buNone/>
              <a:defRPr sz="4600" b="1"/>
            </a:lvl2pPr>
            <a:lvl3pPr marL="2103120" indent="0">
              <a:buNone/>
              <a:defRPr sz="4140" b="1"/>
            </a:lvl3pPr>
            <a:lvl4pPr marL="3154680" indent="0">
              <a:buNone/>
              <a:defRPr sz="3680" b="1"/>
            </a:lvl4pPr>
            <a:lvl5pPr marL="4206240" indent="0">
              <a:buNone/>
              <a:defRPr sz="3680" b="1"/>
            </a:lvl5pPr>
            <a:lvl6pPr marL="5257800" indent="0">
              <a:buNone/>
              <a:defRPr sz="3680" b="1"/>
            </a:lvl6pPr>
            <a:lvl7pPr marL="6309360" indent="0">
              <a:buNone/>
              <a:defRPr sz="3680" b="1"/>
            </a:lvl7pPr>
            <a:lvl8pPr marL="7360920" indent="0">
              <a:buNone/>
              <a:defRPr sz="3680" b="1"/>
            </a:lvl8pPr>
            <a:lvl9pPr marL="8412480" indent="0">
              <a:buNone/>
              <a:defRPr sz="3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47046" y="6012180"/>
            <a:ext cx="8940999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8296-999C-4A98-8408-BD90C3887B91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72F2-BE6F-4BFD-8919-A451D949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6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8296-999C-4A98-8408-BD90C3887B91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72F2-BE6F-4BFD-8919-A451D949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5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8296-999C-4A98-8408-BD90C3887B91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72F2-BE6F-4BFD-8919-A451D949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3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635" y="1097280"/>
            <a:ext cx="6783109" cy="3840480"/>
          </a:xfrm>
        </p:spPr>
        <p:txBody>
          <a:bodyPr anchor="b"/>
          <a:lstStyle>
            <a:lvl1pPr>
              <a:defRPr sz="7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999" y="2369824"/>
            <a:ext cx="10647045" cy="11696700"/>
          </a:xfrm>
        </p:spPr>
        <p:txBody>
          <a:bodyPr/>
          <a:lstStyle>
            <a:lvl1pPr>
              <a:defRPr sz="7360"/>
            </a:lvl1pPr>
            <a:lvl2pPr>
              <a:defRPr sz="6440"/>
            </a:lvl2pPr>
            <a:lvl3pPr>
              <a:defRPr sz="552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8635" y="4937760"/>
            <a:ext cx="6783109" cy="9147811"/>
          </a:xfrm>
        </p:spPr>
        <p:txBody>
          <a:bodyPr/>
          <a:lstStyle>
            <a:lvl1pPr marL="0" indent="0">
              <a:buNone/>
              <a:defRPr sz="3680"/>
            </a:lvl1pPr>
            <a:lvl2pPr marL="1051560" indent="0">
              <a:buNone/>
              <a:defRPr sz="3220"/>
            </a:lvl2pPr>
            <a:lvl3pPr marL="2103120" indent="0">
              <a:buNone/>
              <a:defRPr sz="2760"/>
            </a:lvl3pPr>
            <a:lvl4pPr marL="3154680" indent="0">
              <a:buNone/>
              <a:defRPr sz="2300"/>
            </a:lvl4pPr>
            <a:lvl5pPr marL="4206240" indent="0">
              <a:buNone/>
              <a:defRPr sz="2300"/>
            </a:lvl5pPr>
            <a:lvl6pPr marL="5257800" indent="0">
              <a:buNone/>
              <a:defRPr sz="2300"/>
            </a:lvl6pPr>
            <a:lvl7pPr marL="6309360" indent="0">
              <a:buNone/>
              <a:defRPr sz="2300"/>
            </a:lvl7pPr>
            <a:lvl8pPr marL="7360920" indent="0">
              <a:buNone/>
              <a:defRPr sz="2300"/>
            </a:lvl8pPr>
            <a:lvl9pPr marL="8412480" indent="0">
              <a:buNone/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8296-999C-4A98-8408-BD90C3887B91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72F2-BE6F-4BFD-8919-A451D949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6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635" y="1097280"/>
            <a:ext cx="6783109" cy="3840480"/>
          </a:xfrm>
        </p:spPr>
        <p:txBody>
          <a:bodyPr anchor="b"/>
          <a:lstStyle>
            <a:lvl1pPr>
              <a:defRPr sz="7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40999" y="2369824"/>
            <a:ext cx="10647045" cy="11696700"/>
          </a:xfrm>
        </p:spPr>
        <p:txBody>
          <a:bodyPr anchor="t"/>
          <a:lstStyle>
            <a:lvl1pPr marL="0" indent="0">
              <a:buNone/>
              <a:defRPr sz="7360"/>
            </a:lvl1pPr>
            <a:lvl2pPr marL="1051560" indent="0">
              <a:buNone/>
              <a:defRPr sz="6440"/>
            </a:lvl2pPr>
            <a:lvl3pPr marL="2103120" indent="0">
              <a:buNone/>
              <a:defRPr sz="5520"/>
            </a:lvl3pPr>
            <a:lvl4pPr marL="3154680" indent="0">
              <a:buNone/>
              <a:defRPr sz="4600"/>
            </a:lvl4pPr>
            <a:lvl5pPr marL="4206240" indent="0">
              <a:buNone/>
              <a:defRPr sz="4600"/>
            </a:lvl5pPr>
            <a:lvl6pPr marL="5257800" indent="0">
              <a:buNone/>
              <a:defRPr sz="4600"/>
            </a:lvl6pPr>
            <a:lvl7pPr marL="6309360" indent="0">
              <a:buNone/>
              <a:defRPr sz="4600"/>
            </a:lvl7pPr>
            <a:lvl8pPr marL="7360920" indent="0">
              <a:buNone/>
              <a:defRPr sz="4600"/>
            </a:lvl8pPr>
            <a:lvl9pPr marL="8412480" indent="0">
              <a:buNone/>
              <a:defRPr sz="4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8635" y="4937760"/>
            <a:ext cx="6783109" cy="9147811"/>
          </a:xfrm>
        </p:spPr>
        <p:txBody>
          <a:bodyPr/>
          <a:lstStyle>
            <a:lvl1pPr marL="0" indent="0">
              <a:buNone/>
              <a:defRPr sz="3680"/>
            </a:lvl1pPr>
            <a:lvl2pPr marL="1051560" indent="0">
              <a:buNone/>
              <a:defRPr sz="3220"/>
            </a:lvl2pPr>
            <a:lvl3pPr marL="2103120" indent="0">
              <a:buNone/>
              <a:defRPr sz="2760"/>
            </a:lvl3pPr>
            <a:lvl4pPr marL="3154680" indent="0">
              <a:buNone/>
              <a:defRPr sz="2300"/>
            </a:lvl4pPr>
            <a:lvl5pPr marL="4206240" indent="0">
              <a:buNone/>
              <a:defRPr sz="2300"/>
            </a:lvl5pPr>
            <a:lvl6pPr marL="5257800" indent="0">
              <a:buNone/>
              <a:defRPr sz="2300"/>
            </a:lvl6pPr>
            <a:lvl7pPr marL="6309360" indent="0">
              <a:buNone/>
              <a:defRPr sz="2300"/>
            </a:lvl7pPr>
            <a:lvl8pPr marL="7360920" indent="0">
              <a:buNone/>
              <a:defRPr sz="2300"/>
            </a:lvl8pPr>
            <a:lvl9pPr marL="8412480" indent="0">
              <a:buNone/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8296-999C-4A98-8408-BD90C3887B91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72F2-BE6F-4BFD-8919-A451D949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5895" y="876304"/>
            <a:ext cx="1813941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5895" y="4381500"/>
            <a:ext cx="1813941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5895" y="15255244"/>
            <a:ext cx="473202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C8296-999C-4A98-8408-BD90C3887B91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66585" y="15255244"/>
            <a:ext cx="709803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53285" y="15255244"/>
            <a:ext cx="473202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872F2-BE6F-4BFD-8919-A451D949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03120" rtl="0" eaLnBrk="1" latinLnBrk="0" hangingPunct="1">
        <a:lnSpc>
          <a:spcPct val="90000"/>
        </a:lnSpc>
        <a:spcBef>
          <a:spcPct val="0"/>
        </a:spcBef>
        <a:buNone/>
        <a:defRPr sz="10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5780" indent="-525780" algn="l" defTabSz="2103120" rtl="0" eaLnBrk="1" latinLnBrk="0" hangingPunct="1">
        <a:lnSpc>
          <a:spcPct val="90000"/>
        </a:lnSpc>
        <a:spcBef>
          <a:spcPts val="2300"/>
        </a:spcBef>
        <a:buFont typeface="Arial" panose="020B0604020202020204" pitchFamily="34" charset="0"/>
        <a:buChar char="•"/>
        <a:defRPr sz="6440" kern="1200">
          <a:solidFill>
            <a:schemeClr val="tx1"/>
          </a:solidFill>
          <a:latin typeface="+mn-lt"/>
          <a:ea typeface="+mn-ea"/>
          <a:cs typeface="+mn-cs"/>
        </a:defRPr>
      </a:lvl1pPr>
      <a:lvl2pPr marL="1577340" indent="-525780" algn="l" defTabSz="2103120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5520" kern="1200">
          <a:solidFill>
            <a:schemeClr val="tx1"/>
          </a:solidFill>
          <a:latin typeface="+mn-lt"/>
          <a:ea typeface="+mn-ea"/>
          <a:cs typeface="+mn-cs"/>
        </a:defRPr>
      </a:lvl2pPr>
      <a:lvl3pPr marL="2628900" indent="-525780" algn="l" defTabSz="2103120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3pPr>
      <a:lvl4pPr marL="3680460" indent="-525780" algn="l" defTabSz="2103120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4140" kern="1200">
          <a:solidFill>
            <a:schemeClr val="tx1"/>
          </a:solidFill>
          <a:latin typeface="+mn-lt"/>
          <a:ea typeface="+mn-ea"/>
          <a:cs typeface="+mn-cs"/>
        </a:defRPr>
      </a:lvl4pPr>
      <a:lvl5pPr marL="4732020" indent="-525780" algn="l" defTabSz="2103120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4140" kern="1200">
          <a:solidFill>
            <a:schemeClr val="tx1"/>
          </a:solidFill>
          <a:latin typeface="+mn-lt"/>
          <a:ea typeface="+mn-ea"/>
          <a:cs typeface="+mn-cs"/>
        </a:defRPr>
      </a:lvl5pPr>
      <a:lvl6pPr marL="5783580" indent="-525780" algn="l" defTabSz="2103120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4140" kern="1200">
          <a:solidFill>
            <a:schemeClr val="tx1"/>
          </a:solidFill>
          <a:latin typeface="+mn-lt"/>
          <a:ea typeface="+mn-ea"/>
          <a:cs typeface="+mn-cs"/>
        </a:defRPr>
      </a:lvl6pPr>
      <a:lvl7pPr marL="6835140" indent="-525780" algn="l" defTabSz="2103120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4140" kern="1200">
          <a:solidFill>
            <a:schemeClr val="tx1"/>
          </a:solidFill>
          <a:latin typeface="+mn-lt"/>
          <a:ea typeface="+mn-ea"/>
          <a:cs typeface="+mn-cs"/>
        </a:defRPr>
      </a:lvl7pPr>
      <a:lvl8pPr marL="7886700" indent="-525780" algn="l" defTabSz="2103120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4140" kern="1200">
          <a:solidFill>
            <a:schemeClr val="tx1"/>
          </a:solidFill>
          <a:latin typeface="+mn-lt"/>
          <a:ea typeface="+mn-ea"/>
          <a:cs typeface="+mn-cs"/>
        </a:defRPr>
      </a:lvl8pPr>
      <a:lvl9pPr marL="8938260" indent="-525780" algn="l" defTabSz="2103120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41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03120" rtl="0" eaLnBrk="1" latinLnBrk="0" hangingPunct="1">
        <a:defRPr sz="4140" kern="1200">
          <a:solidFill>
            <a:schemeClr val="tx1"/>
          </a:solidFill>
          <a:latin typeface="+mn-lt"/>
          <a:ea typeface="+mn-ea"/>
          <a:cs typeface="+mn-cs"/>
        </a:defRPr>
      </a:lvl1pPr>
      <a:lvl2pPr marL="1051560" algn="l" defTabSz="2103120" rtl="0" eaLnBrk="1" latinLnBrk="0" hangingPunct="1">
        <a:defRPr sz="4140" kern="1200">
          <a:solidFill>
            <a:schemeClr val="tx1"/>
          </a:solidFill>
          <a:latin typeface="+mn-lt"/>
          <a:ea typeface="+mn-ea"/>
          <a:cs typeface="+mn-cs"/>
        </a:defRPr>
      </a:lvl2pPr>
      <a:lvl3pPr marL="2103120" algn="l" defTabSz="2103120" rtl="0" eaLnBrk="1" latinLnBrk="0" hangingPunct="1">
        <a:defRPr sz="4140" kern="1200">
          <a:solidFill>
            <a:schemeClr val="tx1"/>
          </a:solidFill>
          <a:latin typeface="+mn-lt"/>
          <a:ea typeface="+mn-ea"/>
          <a:cs typeface="+mn-cs"/>
        </a:defRPr>
      </a:lvl3pPr>
      <a:lvl4pPr marL="3154680" algn="l" defTabSz="2103120" rtl="0" eaLnBrk="1" latinLnBrk="0" hangingPunct="1">
        <a:defRPr sz="4140" kern="1200">
          <a:solidFill>
            <a:schemeClr val="tx1"/>
          </a:solidFill>
          <a:latin typeface="+mn-lt"/>
          <a:ea typeface="+mn-ea"/>
          <a:cs typeface="+mn-cs"/>
        </a:defRPr>
      </a:lvl4pPr>
      <a:lvl5pPr marL="4206240" algn="l" defTabSz="2103120" rtl="0" eaLnBrk="1" latinLnBrk="0" hangingPunct="1">
        <a:defRPr sz="4140" kern="1200">
          <a:solidFill>
            <a:schemeClr val="tx1"/>
          </a:solidFill>
          <a:latin typeface="+mn-lt"/>
          <a:ea typeface="+mn-ea"/>
          <a:cs typeface="+mn-cs"/>
        </a:defRPr>
      </a:lvl5pPr>
      <a:lvl6pPr marL="5257800" algn="l" defTabSz="2103120" rtl="0" eaLnBrk="1" latinLnBrk="0" hangingPunct="1">
        <a:defRPr sz="4140" kern="1200">
          <a:solidFill>
            <a:schemeClr val="tx1"/>
          </a:solidFill>
          <a:latin typeface="+mn-lt"/>
          <a:ea typeface="+mn-ea"/>
          <a:cs typeface="+mn-cs"/>
        </a:defRPr>
      </a:lvl6pPr>
      <a:lvl7pPr marL="6309360" algn="l" defTabSz="2103120" rtl="0" eaLnBrk="1" latinLnBrk="0" hangingPunct="1">
        <a:defRPr sz="4140" kern="1200">
          <a:solidFill>
            <a:schemeClr val="tx1"/>
          </a:solidFill>
          <a:latin typeface="+mn-lt"/>
          <a:ea typeface="+mn-ea"/>
          <a:cs typeface="+mn-cs"/>
        </a:defRPr>
      </a:lvl7pPr>
      <a:lvl8pPr marL="7360920" algn="l" defTabSz="2103120" rtl="0" eaLnBrk="1" latinLnBrk="0" hangingPunct="1">
        <a:defRPr sz="4140" kern="1200">
          <a:solidFill>
            <a:schemeClr val="tx1"/>
          </a:solidFill>
          <a:latin typeface="+mn-lt"/>
          <a:ea typeface="+mn-ea"/>
          <a:cs typeface="+mn-cs"/>
        </a:defRPr>
      </a:lvl8pPr>
      <a:lvl9pPr marL="8412480" algn="l" defTabSz="2103120" rtl="0" eaLnBrk="1" latinLnBrk="0" hangingPunct="1">
        <a:defRPr sz="41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ctangle 259">
            <a:extLst>
              <a:ext uri="{FF2B5EF4-FFF2-40B4-BE49-F238E27FC236}">
                <a16:creationId xmlns:a16="http://schemas.microsoft.com/office/drawing/2014/main" id="{222B4756-0C8D-15BC-80A2-D83883749422}"/>
              </a:ext>
            </a:extLst>
          </p:cNvPr>
          <p:cNvSpPr/>
          <p:nvPr/>
        </p:nvSpPr>
        <p:spPr>
          <a:xfrm>
            <a:off x="1056640" y="2576880"/>
            <a:ext cx="18294408" cy="7497649"/>
          </a:xfrm>
          <a:prstGeom prst="rect">
            <a:avLst/>
          </a:prstGeom>
          <a:noFill/>
          <a:ln w="762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D66EF68-D028-9371-7613-D78EDA7A62C9}"/>
              </a:ext>
            </a:extLst>
          </p:cNvPr>
          <p:cNvSpPr/>
          <p:nvPr/>
        </p:nvSpPr>
        <p:spPr>
          <a:xfrm>
            <a:off x="1056640" y="10819211"/>
            <a:ext cx="18294408" cy="5148141"/>
          </a:xfrm>
          <a:prstGeom prst="rect">
            <a:avLst/>
          </a:prstGeom>
          <a:noFill/>
          <a:ln w="762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5" name="Graphic 4" descr="Cloud with solid fill">
            <a:extLst>
              <a:ext uri="{FF2B5EF4-FFF2-40B4-BE49-F238E27FC236}">
                <a16:creationId xmlns:a16="http://schemas.microsoft.com/office/drawing/2014/main" id="{0DF5CCA0-E154-8EB0-EE02-BAA2CCA1C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532" y="334429"/>
            <a:ext cx="1939354" cy="193935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64E057B-FF94-9228-3250-909CF1E5D367}"/>
              </a:ext>
            </a:extLst>
          </p:cNvPr>
          <p:cNvSpPr/>
          <p:nvPr/>
        </p:nvSpPr>
        <p:spPr>
          <a:xfrm>
            <a:off x="1680152" y="3663085"/>
            <a:ext cx="4324651" cy="3182888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717852-A5F5-D475-318F-185B0D71F4AF}"/>
              </a:ext>
            </a:extLst>
          </p:cNvPr>
          <p:cNvSpPr txBox="1"/>
          <p:nvPr/>
        </p:nvSpPr>
        <p:spPr>
          <a:xfrm>
            <a:off x="1903632" y="3786908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FILTERS BY: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034F64-7E5B-5C53-1D15-8F9F98996A9B}"/>
              </a:ext>
            </a:extLst>
          </p:cNvPr>
          <p:cNvSpPr txBox="1"/>
          <p:nvPr/>
        </p:nvSpPr>
        <p:spPr>
          <a:xfrm>
            <a:off x="2023698" y="4282101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FROM GEOID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6D545A-E2FC-C83B-C6AE-7DD1D8CF9B7C}"/>
              </a:ext>
            </a:extLst>
          </p:cNvPr>
          <p:cNvSpPr txBox="1"/>
          <p:nvPr/>
        </p:nvSpPr>
        <p:spPr>
          <a:xfrm>
            <a:off x="4040622" y="13355177"/>
            <a:ext cx="1608596" cy="6463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SERIES OF FILTERS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E3161D-4580-914D-B7EA-EAAE9D217540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2808690" y="12849057"/>
            <a:ext cx="1" cy="411521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B9EE4B3-672C-584E-DE0D-D7013B3C24CA}"/>
              </a:ext>
            </a:extLst>
          </p:cNvPr>
          <p:cNvSpPr txBox="1"/>
          <p:nvPr/>
        </p:nvSpPr>
        <p:spPr>
          <a:xfrm>
            <a:off x="2023697" y="467854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TO GEOID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F01A5D-4C14-3067-13A7-E84D4FE44823}"/>
              </a:ext>
            </a:extLst>
          </p:cNvPr>
          <p:cNvSpPr txBox="1"/>
          <p:nvPr/>
        </p:nvSpPr>
        <p:spPr>
          <a:xfrm>
            <a:off x="2028074" y="13260578"/>
            <a:ext cx="15612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FROM/TO</a:t>
            </a:r>
          </a:p>
          <a:p>
            <a:pPr algn="ctr"/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TOGGLE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C56CF5-EEBA-1C11-77F7-C1891C6973F2}"/>
              </a:ext>
            </a:extLst>
          </p:cNvPr>
          <p:cNvSpPr/>
          <p:nvPr/>
        </p:nvSpPr>
        <p:spPr>
          <a:xfrm>
            <a:off x="1982520" y="4225329"/>
            <a:ext cx="1679678" cy="86891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17D0D6-6CA4-7BEE-7598-FB472C87A7A2}"/>
              </a:ext>
            </a:extLst>
          </p:cNvPr>
          <p:cNvSpPr txBox="1"/>
          <p:nvPr/>
        </p:nvSpPr>
        <p:spPr>
          <a:xfrm>
            <a:off x="1918669" y="12202726"/>
            <a:ext cx="178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MAP CLICK SELECTION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84597C-E4BE-C12C-D8AC-74195BAAF9E6}"/>
              </a:ext>
            </a:extLst>
          </p:cNvPr>
          <p:cNvCxnSpPr>
            <a:cxnSpLocks/>
            <a:stCxn id="37" idx="0"/>
            <a:endCxn id="36" idx="2"/>
          </p:cNvCxnSpPr>
          <p:nvPr/>
        </p:nvCxnSpPr>
        <p:spPr>
          <a:xfrm flipV="1">
            <a:off x="2808689" y="5094248"/>
            <a:ext cx="13670" cy="7108478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F951C08-1E6C-9081-6B38-4DCC5B7AB70E}"/>
              </a:ext>
            </a:extLst>
          </p:cNvPr>
          <p:cNvSpPr txBox="1"/>
          <p:nvPr/>
        </p:nvSpPr>
        <p:spPr>
          <a:xfrm>
            <a:off x="4059929" y="4282101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PURPOSE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FA2258-15FA-2E8C-70A7-4AABC0FEB604}"/>
              </a:ext>
            </a:extLst>
          </p:cNvPr>
          <p:cNvSpPr txBox="1"/>
          <p:nvPr/>
        </p:nvSpPr>
        <p:spPr>
          <a:xfrm>
            <a:off x="4059929" y="460199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MODE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0662049-93CA-7B26-3258-AF8C83E1B32A}"/>
              </a:ext>
            </a:extLst>
          </p:cNvPr>
          <p:cNvSpPr/>
          <p:nvPr/>
        </p:nvSpPr>
        <p:spPr>
          <a:xfrm>
            <a:off x="4018750" y="4225327"/>
            <a:ext cx="1679678" cy="21811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89C536-E7CB-DC2C-3136-230592097282}"/>
              </a:ext>
            </a:extLst>
          </p:cNvPr>
          <p:cNvSpPr txBox="1"/>
          <p:nvPr/>
        </p:nvSpPr>
        <p:spPr>
          <a:xfrm>
            <a:off x="4059926" y="495613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START HR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DAA5CFB-4432-96D2-5E25-F84CC8E6EC2A}"/>
              </a:ext>
            </a:extLst>
          </p:cNvPr>
          <p:cNvSpPr txBox="1"/>
          <p:nvPr/>
        </p:nvSpPr>
        <p:spPr>
          <a:xfrm>
            <a:off x="4059928" y="527602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END HR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53069F8-F9C0-BEFA-8F7F-530F6F0C99C5}"/>
              </a:ext>
            </a:extLst>
          </p:cNvPr>
          <p:cNvSpPr txBox="1"/>
          <p:nvPr/>
        </p:nvSpPr>
        <p:spPr>
          <a:xfrm>
            <a:off x="4059926" y="5645359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DURATION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52CBCB6-147D-5800-0349-55FC0640A0CE}"/>
              </a:ext>
            </a:extLst>
          </p:cNvPr>
          <p:cNvSpPr txBox="1"/>
          <p:nvPr/>
        </p:nvSpPr>
        <p:spPr>
          <a:xfrm>
            <a:off x="4059926" y="596525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DISTANCE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CF259B8-B2D9-0709-F0FC-BCF01ED81C46}"/>
              </a:ext>
            </a:extLst>
          </p:cNvPr>
          <p:cNvCxnSpPr>
            <a:cxnSpLocks/>
            <a:stCxn id="30" idx="0"/>
            <a:endCxn id="54" idx="2"/>
          </p:cNvCxnSpPr>
          <p:nvPr/>
        </p:nvCxnSpPr>
        <p:spPr>
          <a:xfrm flipV="1">
            <a:off x="4844920" y="6406427"/>
            <a:ext cx="13669" cy="6948750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1E8DFA0-12A9-5C04-37AE-EDC54C51D32B}"/>
              </a:ext>
            </a:extLst>
          </p:cNvPr>
          <p:cNvSpPr txBox="1"/>
          <p:nvPr/>
        </p:nvSpPr>
        <p:spPr>
          <a:xfrm>
            <a:off x="11058242" y="13474026"/>
            <a:ext cx="171874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MAP DISPLAY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03EE15F-6BEE-9BBD-0015-FBBAE55B148C}"/>
              </a:ext>
            </a:extLst>
          </p:cNvPr>
          <p:cNvSpPr/>
          <p:nvPr/>
        </p:nvSpPr>
        <p:spPr>
          <a:xfrm>
            <a:off x="1982520" y="11949422"/>
            <a:ext cx="1679678" cy="205888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D8F9AAA-0834-5951-3100-238A7946CF4A}"/>
              </a:ext>
            </a:extLst>
          </p:cNvPr>
          <p:cNvSpPr txBox="1"/>
          <p:nvPr/>
        </p:nvSpPr>
        <p:spPr>
          <a:xfrm>
            <a:off x="5199356" y="14968332"/>
            <a:ext cx="36398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"onclick" </a:t>
            </a:r>
            <a:r>
              <a:rPr lang="en-US" altLang="zh-CN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eventListener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3841D5E-D08B-4576-4BBD-196FB06A17BC}"/>
              </a:ext>
            </a:extLst>
          </p:cNvPr>
          <p:cNvSpPr/>
          <p:nvPr/>
        </p:nvSpPr>
        <p:spPr>
          <a:xfrm>
            <a:off x="10324325" y="6531018"/>
            <a:ext cx="2993755" cy="299175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0DFADDC-08BE-C470-C7AE-C6DCA062D640}"/>
              </a:ext>
            </a:extLst>
          </p:cNvPr>
          <p:cNvSpPr txBox="1"/>
          <p:nvPr/>
        </p:nvSpPr>
        <p:spPr>
          <a:xfrm>
            <a:off x="10499497" y="6654842"/>
            <a:ext cx="252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 VARIABLE GROUP BY GEOID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AE70EB7-AC0E-06BE-7C1F-832912DC8E32}"/>
              </a:ext>
            </a:extLst>
          </p:cNvPr>
          <p:cNvSpPr txBox="1"/>
          <p:nvPr/>
        </p:nvSpPr>
        <p:spPr>
          <a:xfrm>
            <a:off x="10499150" y="7949951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GEOID 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215169E-C7EC-E681-2E2F-9153BEF1E6F5}"/>
              </a:ext>
            </a:extLst>
          </p:cNvPr>
          <p:cNvSpPr txBox="1"/>
          <p:nvPr/>
        </p:nvSpPr>
        <p:spPr>
          <a:xfrm>
            <a:off x="10499150" y="82698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GEOID 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36DBD48-7968-8437-770D-9332E1E3B3B1}"/>
              </a:ext>
            </a:extLst>
          </p:cNvPr>
          <p:cNvSpPr txBox="1"/>
          <p:nvPr/>
        </p:nvSpPr>
        <p:spPr>
          <a:xfrm>
            <a:off x="10499150" y="859469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GEOID 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9506692-DD44-6AF3-1CDB-D4E19D607291}"/>
              </a:ext>
            </a:extLst>
          </p:cNvPr>
          <p:cNvSpPr txBox="1"/>
          <p:nvPr/>
        </p:nvSpPr>
        <p:spPr>
          <a:xfrm>
            <a:off x="12262681" y="794995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5E2FD14-405B-BC92-4713-6F2F011CB6EC}"/>
              </a:ext>
            </a:extLst>
          </p:cNvPr>
          <p:cNvSpPr txBox="1"/>
          <p:nvPr/>
        </p:nvSpPr>
        <p:spPr>
          <a:xfrm>
            <a:off x="12262681" y="826984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AD0C15D-4B05-4DE8-E409-BD99EAC782C2}"/>
              </a:ext>
            </a:extLst>
          </p:cNvPr>
          <p:cNvSpPr txBox="1"/>
          <p:nvPr/>
        </p:nvSpPr>
        <p:spPr>
          <a:xfrm>
            <a:off x="12262681" y="859469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DE32F8C-06D1-90EE-A2CF-165698C38997}"/>
              </a:ext>
            </a:extLst>
          </p:cNvPr>
          <p:cNvSpPr txBox="1"/>
          <p:nvPr/>
        </p:nvSpPr>
        <p:spPr>
          <a:xfrm>
            <a:off x="10692762" y="752916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GEOID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EC264E7-9A09-E706-0F09-1518747ACD5F}"/>
              </a:ext>
            </a:extLst>
          </p:cNvPr>
          <p:cNvSpPr txBox="1"/>
          <p:nvPr/>
        </p:nvSpPr>
        <p:spPr>
          <a:xfrm>
            <a:off x="11834872" y="752916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variable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723C760-90B6-2921-2991-019945D53BA0}"/>
              </a:ext>
            </a:extLst>
          </p:cNvPr>
          <p:cNvCxnSpPr/>
          <p:nvPr/>
        </p:nvCxnSpPr>
        <p:spPr>
          <a:xfrm>
            <a:off x="10565355" y="7949951"/>
            <a:ext cx="2524125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56C0937-530C-A9BA-8ADA-927B1FDE8BDF}"/>
              </a:ext>
            </a:extLst>
          </p:cNvPr>
          <p:cNvCxnSpPr>
            <a:cxnSpLocks/>
          </p:cNvCxnSpPr>
          <p:nvPr/>
        </p:nvCxnSpPr>
        <p:spPr>
          <a:xfrm>
            <a:off x="11785239" y="7601485"/>
            <a:ext cx="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117A775C-9742-94BC-2416-666C257BB8F4}"/>
              </a:ext>
            </a:extLst>
          </p:cNvPr>
          <p:cNvSpPr txBox="1"/>
          <p:nvPr/>
        </p:nvSpPr>
        <p:spPr>
          <a:xfrm>
            <a:off x="10519070" y="8914591"/>
            <a:ext cx="105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…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6FB2BDB-97BB-24A3-ADA6-A007401672CE}"/>
              </a:ext>
            </a:extLst>
          </p:cNvPr>
          <p:cNvSpPr txBox="1"/>
          <p:nvPr/>
        </p:nvSpPr>
        <p:spPr>
          <a:xfrm>
            <a:off x="12262681" y="889534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…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791A96A-F738-DA85-AEC6-EF63B7CF6B69}"/>
              </a:ext>
            </a:extLst>
          </p:cNvPr>
          <p:cNvCxnSpPr>
            <a:cxnSpLocks/>
            <a:stCxn id="83" idx="2"/>
            <a:endCxn id="71" idx="0"/>
          </p:cNvCxnSpPr>
          <p:nvPr/>
        </p:nvCxnSpPr>
        <p:spPr>
          <a:xfrm>
            <a:off x="11821203" y="9522776"/>
            <a:ext cx="96409" cy="3951250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5030BA3-7C5E-CF07-8B08-F5C557BDE82E}"/>
              </a:ext>
            </a:extLst>
          </p:cNvPr>
          <p:cNvSpPr txBox="1"/>
          <p:nvPr/>
        </p:nvSpPr>
        <p:spPr>
          <a:xfrm>
            <a:off x="6453516" y="12801178"/>
            <a:ext cx="1608596" cy="12003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SELECT DISPLAY DEPARTURES/ARRIVALS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9EEFE3E-8FAE-3887-ED9D-CC4EDBDBCFE9}"/>
              </a:ext>
            </a:extLst>
          </p:cNvPr>
          <p:cNvSpPr txBox="1"/>
          <p:nvPr/>
        </p:nvSpPr>
        <p:spPr>
          <a:xfrm>
            <a:off x="7301659" y="4794781"/>
            <a:ext cx="2042680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FILTERED</a:t>
            </a:r>
          </a:p>
          <a:p>
            <a:pPr algn="ctr"/>
            <a:r>
              <a:rPr lang="en-US" sz="28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DATA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FBC652E-9FA6-7776-BB00-286D3F075D22}"/>
              </a:ext>
            </a:extLst>
          </p:cNvPr>
          <p:cNvCxnSpPr>
            <a:cxnSpLocks/>
          </p:cNvCxnSpPr>
          <p:nvPr/>
        </p:nvCxnSpPr>
        <p:spPr>
          <a:xfrm>
            <a:off x="1977209" y="1686560"/>
            <a:ext cx="0" cy="2037351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11EE6AF-3142-FB94-4228-7B9C0404ECA1}"/>
              </a:ext>
            </a:extLst>
          </p:cNvPr>
          <p:cNvCxnSpPr>
            <a:cxnSpLocks/>
            <a:stCxn id="18" idx="3"/>
            <a:endCxn id="119" idx="1"/>
          </p:cNvCxnSpPr>
          <p:nvPr/>
        </p:nvCxnSpPr>
        <p:spPr>
          <a:xfrm>
            <a:off x="6004803" y="5254529"/>
            <a:ext cx="1296856" cy="17306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C43EB66-ED06-7FE4-BEC1-7723E9B3B74E}"/>
              </a:ext>
            </a:extLst>
          </p:cNvPr>
          <p:cNvCxnSpPr>
            <a:cxnSpLocks/>
            <a:stCxn id="119" idx="3"/>
            <a:endCxn id="83" idx="0"/>
          </p:cNvCxnSpPr>
          <p:nvPr/>
        </p:nvCxnSpPr>
        <p:spPr>
          <a:xfrm>
            <a:off x="9344339" y="5271835"/>
            <a:ext cx="2476864" cy="1259183"/>
          </a:xfrm>
          <a:prstGeom prst="bentConnector2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F4A58C0-3C86-B328-BC69-B64902C056AC}"/>
              </a:ext>
            </a:extLst>
          </p:cNvPr>
          <p:cNvCxnSpPr>
            <a:cxnSpLocks/>
            <a:stCxn id="115" idx="0"/>
            <a:endCxn id="83" idx="1"/>
          </p:cNvCxnSpPr>
          <p:nvPr/>
        </p:nvCxnSpPr>
        <p:spPr>
          <a:xfrm rot="5400000" flipH="1" flipV="1">
            <a:off x="6403929" y="8880783"/>
            <a:ext cx="4774281" cy="3066511"/>
          </a:xfrm>
          <a:prstGeom prst="bentConnector2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8CB6E85C-1EB9-7859-ABB9-0831361450A6}"/>
              </a:ext>
            </a:extLst>
          </p:cNvPr>
          <p:cNvSpPr txBox="1"/>
          <p:nvPr/>
        </p:nvSpPr>
        <p:spPr>
          <a:xfrm>
            <a:off x="8241436" y="12792738"/>
            <a:ext cx="1608596" cy="147732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SELECT</a:t>
            </a:r>
          </a:p>
          <a:p>
            <a:pPr algn="ctr"/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DISPLAY</a:t>
            </a:r>
          </a:p>
          <a:p>
            <a:pPr algn="ctr"/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VARIABLE or</a:t>
            </a:r>
          </a:p>
          <a:p>
            <a:pPr algn="ctr"/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COUNT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B3EC130-5E33-0C48-A027-F3002633F808}"/>
              </a:ext>
            </a:extLst>
          </p:cNvPr>
          <p:cNvSpPr/>
          <p:nvPr/>
        </p:nvSpPr>
        <p:spPr>
          <a:xfrm>
            <a:off x="1523201" y="11556276"/>
            <a:ext cx="4324651" cy="3099933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AB60828-DC19-7334-4F35-9E14F2D7E7C9}"/>
              </a:ext>
            </a:extLst>
          </p:cNvPr>
          <p:cNvSpPr txBox="1"/>
          <p:nvPr/>
        </p:nvSpPr>
        <p:spPr>
          <a:xfrm>
            <a:off x="1572080" y="14217660"/>
            <a:ext cx="24443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FILTERS TOGGLES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F1A61300-3335-5AEE-3744-7D811A48F435}"/>
              </a:ext>
            </a:extLst>
          </p:cNvPr>
          <p:cNvCxnSpPr>
            <a:cxnSpLocks/>
            <a:stCxn id="144" idx="0"/>
            <a:endCxn id="83" idx="1"/>
          </p:cNvCxnSpPr>
          <p:nvPr/>
        </p:nvCxnSpPr>
        <p:spPr>
          <a:xfrm rot="5400000" flipH="1" flipV="1">
            <a:off x="7302109" y="9770523"/>
            <a:ext cx="4765841" cy="1278591"/>
          </a:xfrm>
          <a:prstGeom prst="bentConnector2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4563B0F-4094-5F38-AC21-FE25A0918F29}"/>
              </a:ext>
            </a:extLst>
          </p:cNvPr>
          <p:cNvSpPr/>
          <p:nvPr/>
        </p:nvSpPr>
        <p:spPr>
          <a:xfrm>
            <a:off x="6173856" y="12490996"/>
            <a:ext cx="3974398" cy="2165213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7EEBACD-AA3B-79E6-61D5-B3A646BD175F}"/>
              </a:ext>
            </a:extLst>
          </p:cNvPr>
          <p:cNvSpPr txBox="1"/>
          <p:nvPr/>
        </p:nvSpPr>
        <p:spPr>
          <a:xfrm>
            <a:off x="6293235" y="14217660"/>
            <a:ext cx="24443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DISPLAY TOGGLES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CDA531F9-49B3-CD36-6FCA-1B5676304828}"/>
              </a:ext>
            </a:extLst>
          </p:cNvPr>
          <p:cNvCxnSpPr>
            <a:cxnSpLocks/>
            <a:stCxn id="71" idx="2"/>
            <a:endCxn id="74" idx="2"/>
          </p:cNvCxnSpPr>
          <p:nvPr/>
        </p:nvCxnSpPr>
        <p:spPr>
          <a:xfrm rot="5400000">
            <a:off x="7287510" y="9378208"/>
            <a:ext cx="164953" cy="9095253"/>
          </a:xfrm>
          <a:prstGeom prst="bentConnector3">
            <a:avLst>
              <a:gd name="adj1" fmla="val 916112"/>
            </a:avLst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3BE357FB-4D89-7C1D-4CE6-BB65059909B4}"/>
              </a:ext>
            </a:extLst>
          </p:cNvPr>
          <p:cNvSpPr txBox="1"/>
          <p:nvPr/>
        </p:nvSpPr>
        <p:spPr>
          <a:xfrm>
            <a:off x="14251241" y="13170854"/>
            <a:ext cx="1997663" cy="646331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HISTOGRAMS OR</a:t>
            </a:r>
          </a:p>
          <a:p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BAR PLOTS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D1966E2-92F1-54D1-DF18-9858EF7FC3B6}"/>
              </a:ext>
            </a:extLst>
          </p:cNvPr>
          <p:cNvSpPr/>
          <p:nvPr/>
        </p:nvSpPr>
        <p:spPr>
          <a:xfrm>
            <a:off x="13753196" y="6531018"/>
            <a:ext cx="2993755" cy="299175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22C1826-F8A0-22A4-891B-2E0C9254A361}"/>
              </a:ext>
            </a:extLst>
          </p:cNvPr>
          <p:cNvSpPr txBox="1"/>
          <p:nvPr/>
        </p:nvSpPr>
        <p:spPr>
          <a:xfrm>
            <a:off x="13928368" y="6654842"/>
            <a:ext cx="276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 VARIABLE SUMMARY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BEF5ADB-7FF2-C7B2-2428-07D40E573AA3}"/>
              </a:ext>
            </a:extLst>
          </p:cNvPr>
          <p:cNvSpPr txBox="1"/>
          <p:nvPr/>
        </p:nvSpPr>
        <p:spPr>
          <a:xfrm>
            <a:off x="13930801" y="7949951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CAT/BIN 1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B7DCC2E-26D8-F8A7-D811-45A6611AB1F6}"/>
              </a:ext>
            </a:extLst>
          </p:cNvPr>
          <p:cNvSpPr txBox="1"/>
          <p:nvPr/>
        </p:nvSpPr>
        <p:spPr>
          <a:xfrm>
            <a:off x="13930799" y="8269845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CAT/BIN 2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442E5F5-40C0-5C42-7386-16172164409C}"/>
              </a:ext>
            </a:extLst>
          </p:cNvPr>
          <p:cNvSpPr txBox="1"/>
          <p:nvPr/>
        </p:nvSpPr>
        <p:spPr>
          <a:xfrm>
            <a:off x="13930800" y="8594697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CAT/BIN 3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F01D8A1-829A-8A8B-C236-4BE243794DCE}"/>
              </a:ext>
            </a:extLst>
          </p:cNvPr>
          <p:cNvSpPr txBox="1"/>
          <p:nvPr/>
        </p:nvSpPr>
        <p:spPr>
          <a:xfrm>
            <a:off x="15691552" y="794995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x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26A69EF-ED0D-8445-9726-124A5949ABDA}"/>
              </a:ext>
            </a:extLst>
          </p:cNvPr>
          <p:cNvSpPr txBox="1"/>
          <p:nvPr/>
        </p:nvSpPr>
        <p:spPr>
          <a:xfrm>
            <a:off x="15691552" y="826984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y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E9D67FE-0652-6129-9009-AF9570C34187}"/>
              </a:ext>
            </a:extLst>
          </p:cNvPr>
          <p:cNvSpPr txBox="1"/>
          <p:nvPr/>
        </p:nvSpPr>
        <p:spPr>
          <a:xfrm>
            <a:off x="15691552" y="859469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z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5A0EE80-59EB-871A-E315-7DEB01122C51}"/>
              </a:ext>
            </a:extLst>
          </p:cNvPr>
          <p:cNvSpPr txBox="1"/>
          <p:nvPr/>
        </p:nvSpPr>
        <p:spPr>
          <a:xfrm>
            <a:off x="13928022" y="7244762"/>
            <a:ext cx="1439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CATEGORY/</a:t>
            </a:r>
          </a:p>
          <a:p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BIN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7719AF0-FC5F-CD0F-B2B1-75237CE49D10}"/>
              </a:ext>
            </a:extLst>
          </p:cNvPr>
          <p:cNvSpPr txBox="1"/>
          <p:nvPr/>
        </p:nvSpPr>
        <p:spPr>
          <a:xfrm>
            <a:off x="15250073" y="7352575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frequency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A79CD8DB-3202-FC32-DA82-BAEEF389726B}"/>
              </a:ext>
            </a:extLst>
          </p:cNvPr>
          <p:cNvCxnSpPr/>
          <p:nvPr/>
        </p:nvCxnSpPr>
        <p:spPr>
          <a:xfrm>
            <a:off x="13994226" y="7949951"/>
            <a:ext cx="2524125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551362C8-7617-57D8-045B-6445E54A210E}"/>
              </a:ext>
            </a:extLst>
          </p:cNvPr>
          <p:cNvCxnSpPr>
            <a:cxnSpLocks/>
          </p:cNvCxnSpPr>
          <p:nvPr/>
        </p:nvCxnSpPr>
        <p:spPr>
          <a:xfrm>
            <a:off x="15214110" y="7601485"/>
            <a:ext cx="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6B3F5820-01B0-82D4-5417-F6FCFA230525}"/>
              </a:ext>
            </a:extLst>
          </p:cNvPr>
          <p:cNvSpPr txBox="1"/>
          <p:nvPr/>
        </p:nvSpPr>
        <p:spPr>
          <a:xfrm>
            <a:off x="14090181" y="8914591"/>
            <a:ext cx="105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…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72000223-C44B-50C8-1520-C71D84CE54E2}"/>
              </a:ext>
            </a:extLst>
          </p:cNvPr>
          <p:cNvSpPr txBox="1"/>
          <p:nvPr/>
        </p:nvSpPr>
        <p:spPr>
          <a:xfrm>
            <a:off x="15691552" y="889534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…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830BE66-9FB7-E81F-920E-6C1F9A57B6D6}"/>
              </a:ext>
            </a:extLst>
          </p:cNvPr>
          <p:cNvSpPr txBox="1"/>
          <p:nvPr/>
        </p:nvSpPr>
        <p:spPr>
          <a:xfrm>
            <a:off x="15756896" y="337790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PURPOSE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0F87539-B0DB-F026-E184-40B801C4ED25}"/>
              </a:ext>
            </a:extLst>
          </p:cNvPr>
          <p:cNvSpPr txBox="1"/>
          <p:nvPr/>
        </p:nvSpPr>
        <p:spPr>
          <a:xfrm>
            <a:off x="15756896" y="369779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MODE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D5B33E3-4075-EA83-C1C0-430A064B8B5B}"/>
              </a:ext>
            </a:extLst>
          </p:cNvPr>
          <p:cNvSpPr/>
          <p:nvPr/>
        </p:nvSpPr>
        <p:spPr>
          <a:xfrm>
            <a:off x="15637932" y="2834106"/>
            <a:ext cx="2966034" cy="279215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A25BE8A-4CFF-718A-29BA-960B96774C98}"/>
              </a:ext>
            </a:extLst>
          </p:cNvPr>
          <p:cNvSpPr txBox="1"/>
          <p:nvPr/>
        </p:nvSpPr>
        <p:spPr>
          <a:xfrm>
            <a:off x="15756893" y="405193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START HR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1DB9D86-03E0-FBED-DD54-4BC9B9C52F07}"/>
              </a:ext>
            </a:extLst>
          </p:cNvPr>
          <p:cNvSpPr txBox="1"/>
          <p:nvPr/>
        </p:nvSpPr>
        <p:spPr>
          <a:xfrm>
            <a:off x="15756895" y="4371827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END HR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0770C6C-1A93-8D05-7878-02D8B68E6993}"/>
              </a:ext>
            </a:extLst>
          </p:cNvPr>
          <p:cNvSpPr txBox="1"/>
          <p:nvPr/>
        </p:nvSpPr>
        <p:spPr>
          <a:xfrm>
            <a:off x="15756893" y="474115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DURATION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BD53F35-FAEC-DBD3-EDF4-3D3746170164}"/>
              </a:ext>
            </a:extLst>
          </p:cNvPr>
          <p:cNvSpPr txBox="1"/>
          <p:nvPr/>
        </p:nvSpPr>
        <p:spPr>
          <a:xfrm>
            <a:off x="15756893" y="506105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DISTANCE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B1C7576B-DEA8-8FFF-E311-79D1DC7881DA}"/>
              </a:ext>
            </a:extLst>
          </p:cNvPr>
          <p:cNvSpPr txBox="1"/>
          <p:nvPr/>
        </p:nvSpPr>
        <p:spPr>
          <a:xfrm>
            <a:off x="15709008" y="2917820"/>
            <a:ext cx="296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DASHBOARD VARIABLES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33CF1CD9-90E8-6956-1180-DF55FF54761A}"/>
              </a:ext>
            </a:extLst>
          </p:cNvPr>
          <p:cNvSpPr/>
          <p:nvPr/>
        </p:nvSpPr>
        <p:spPr>
          <a:xfrm>
            <a:off x="17037295" y="6531019"/>
            <a:ext cx="1559401" cy="119088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ECEFF05-1F06-23A0-0205-0E2345FBE531}"/>
              </a:ext>
            </a:extLst>
          </p:cNvPr>
          <p:cNvSpPr txBox="1"/>
          <p:nvPr/>
        </p:nvSpPr>
        <p:spPr>
          <a:xfrm>
            <a:off x="17120949" y="6654841"/>
            <a:ext cx="1360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 VARIABLE MEAN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10010AEE-C106-3807-94E6-25B9CC0B6C03}"/>
              </a:ext>
            </a:extLst>
          </p:cNvPr>
          <p:cNvCxnSpPr>
            <a:cxnSpLocks/>
            <a:stCxn id="197" idx="3"/>
            <a:endCxn id="215" idx="3"/>
          </p:cNvCxnSpPr>
          <p:nvPr/>
        </p:nvCxnSpPr>
        <p:spPr>
          <a:xfrm flipH="1">
            <a:off x="18596696" y="4230183"/>
            <a:ext cx="7270" cy="2896280"/>
          </a:xfrm>
          <a:prstGeom prst="bentConnector3">
            <a:avLst>
              <a:gd name="adj1" fmla="val -4847662"/>
            </a:avLst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C5AEB87-13CD-0E5B-BC89-BA5D667B2C42}"/>
              </a:ext>
            </a:extLst>
          </p:cNvPr>
          <p:cNvSpPr txBox="1"/>
          <p:nvPr/>
        </p:nvSpPr>
        <p:spPr>
          <a:xfrm>
            <a:off x="17044810" y="13182063"/>
            <a:ext cx="171874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BIG NUMBERS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62B1902D-E18A-CDFC-706E-8C7EAB22B8F9}"/>
              </a:ext>
            </a:extLst>
          </p:cNvPr>
          <p:cNvCxnSpPr>
            <a:cxnSpLocks/>
            <a:stCxn id="180" idx="2"/>
            <a:endCxn id="178" idx="0"/>
          </p:cNvCxnSpPr>
          <p:nvPr/>
        </p:nvCxnSpPr>
        <p:spPr>
          <a:xfrm flipH="1">
            <a:off x="15250073" y="9522776"/>
            <a:ext cx="1" cy="3648078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2A4A671-3E77-A58A-41EF-6CBE551750F4}"/>
              </a:ext>
            </a:extLst>
          </p:cNvPr>
          <p:cNvCxnSpPr>
            <a:cxnSpLocks/>
            <a:stCxn id="215" idx="2"/>
            <a:endCxn id="233" idx="0"/>
          </p:cNvCxnSpPr>
          <p:nvPr/>
        </p:nvCxnSpPr>
        <p:spPr>
          <a:xfrm>
            <a:off x="17816996" y="7721907"/>
            <a:ext cx="87184" cy="5460156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583085D-017F-418E-19E3-F2730DEE0AE4}"/>
              </a:ext>
            </a:extLst>
          </p:cNvPr>
          <p:cNvSpPr/>
          <p:nvPr/>
        </p:nvSpPr>
        <p:spPr>
          <a:xfrm>
            <a:off x="10833654" y="12490996"/>
            <a:ext cx="8299039" cy="2165213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4365A79D-B886-964B-8497-7E91433258F3}"/>
              </a:ext>
            </a:extLst>
          </p:cNvPr>
          <p:cNvSpPr txBox="1"/>
          <p:nvPr/>
        </p:nvSpPr>
        <p:spPr>
          <a:xfrm>
            <a:off x="11030753" y="14232721"/>
            <a:ext cx="13643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DISPLAY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3A976882-1FF3-12CA-0476-E12A4437FB7F}"/>
              </a:ext>
            </a:extLst>
          </p:cNvPr>
          <p:cNvSpPr txBox="1"/>
          <p:nvPr/>
        </p:nvSpPr>
        <p:spPr>
          <a:xfrm>
            <a:off x="9379407" y="2692786"/>
            <a:ext cx="2444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SERVER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21563787-C678-837A-797B-DBB9AED17D58}"/>
              </a:ext>
            </a:extLst>
          </p:cNvPr>
          <p:cNvSpPr txBox="1"/>
          <p:nvPr/>
        </p:nvSpPr>
        <p:spPr>
          <a:xfrm>
            <a:off x="9293442" y="10887465"/>
            <a:ext cx="2444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CLIENT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CD00D798-2DF4-E935-47A3-29456B8D7614}"/>
              </a:ext>
            </a:extLst>
          </p:cNvPr>
          <p:cNvSpPr txBox="1"/>
          <p:nvPr/>
        </p:nvSpPr>
        <p:spPr>
          <a:xfrm>
            <a:off x="3064527" y="834142"/>
            <a:ext cx="34711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PostgreSQL Database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D9E438FA-FF80-0FAA-D62F-65E804FDC91C}"/>
              </a:ext>
            </a:extLst>
          </p:cNvPr>
          <p:cNvSpPr txBox="1"/>
          <p:nvPr/>
        </p:nvSpPr>
        <p:spPr>
          <a:xfrm>
            <a:off x="17688889" y="33779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HOME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A4D1FBE0-1EC8-833E-59E7-865972D0441B}"/>
              </a:ext>
            </a:extLst>
          </p:cNvPr>
          <p:cNvSpPr txBox="1"/>
          <p:nvPr/>
        </p:nvSpPr>
        <p:spPr>
          <a:xfrm>
            <a:off x="17688889" y="3719166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044082-2F44-742D-93BF-E38D63353A7D}"/>
              </a:ext>
            </a:extLst>
          </p:cNvPr>
          <p:cNvSpPr/>
          <p:nvPr/>
        </p:nvSpPr>
        <p:spPr>
          <a:xfrm>
            <a:off x="13940173" y="12792739"/>
            <a:ext cx="4929855" cy="157096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EAE2FD-D538-658B-AB2D-EAD5E22B4275}"/>
              </a:ext>
            </a:extLst>
          </p:cNvPr>
          <p:cNvSpPr txBox="1"/>
          <p:nvPr/>
        </p:nvSpPr>
        <p:spPr>
          <a:xfrm>
            <a:off x="17362056" y="13877569"/>
            <a:ext cx="16410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DASHBOARD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946311C-619B-C85B-0430-C54E11D6B0D7}"/>
              </a:ext>
            </a:extLst>
          </p:cNvPr>
          <p:cNvCxnSpPr>
            <a:cxnSpLocks/>
            <a:stCxn id="119" idx="3"/>
            <a:endCxn id="180" idx="0"/>
          </p:cNvCxnSpPr>
          <p:nvPr/>
        </p:nvCxnSpPr>
        <p:spPr>
          <a:xfrm>
            <a:off x="9344339" y="5271835"/>
            <a:ext cx="5905735" cy="1259183"/>
          </a:xfrm>
          <a:prstGeom prst="bentConnector2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01BE075-3874-10E8-08F2-D4F85CF3BAED}"/>
              </a:ext>
            </a:extLst>
          </p:cNvPr>
          <p:cNvSpPr txBox="1"/>
          <p:nvPr/>
        </p:nvSpPr>
        <p:spPr>
          <a:xfrm>
            <a:off x="11238244" y="4850385"/>
            <a:ext cx="296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QUERIES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D603A5B-7D94-CD62-6D4E-7013D75C646F}"/>
              </a:ext>
            </a:extLst>
          </p:cNvPr>
          <p:cNvCxnSpPr>
            <a:cxnSpLocks/>
            <a:stCxn id="197" idx="2"/>
            <a:endCxn id="180" idx="0"/>
          </p:cNvCxnSpPr>
          <p:nvPr/>
        </p:nvCxnSpPr>
        <p:spPr>
          <a:xfrm rot="5400000">
            <a:off x="15733133" y="5143201"/>
            <a:ext cx="904759" cy="1870875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667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</TotalTime>
  <Words>117</Words>
  <Application>Microsoft Office PowerPoint</Application>
  <PresentationFormat>Custom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Jie</dc:creator>
  <cp:lastModifiedBy>Li Jie</cp:lastModifiedBy>
  <cp:revision>1</cp:revision>
  <dcterms:created xsi:type="dcterms:W3CDTF">2022-12-07T03:00:07Z</dcterms:created>
  <dcterms:modified xsi:type="dcterms:W3CDTF">2022-12-07T19:03:27Z</dcterms:modified>
</cp:coreProperties>
</file>