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FBA4-48DB-4728-8B59-599D0BA36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9D7E5-D3A8-4754-BD99-2A415B8DC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28927-F5BA-4C75-9A85-71618153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3230-5DF1-4AE5-A2FC-BA9DEC4884BE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6BBDB-78FD-4DE2-AA2F-F1CB71EF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DB533-1FCE-42BB-9B00-D6EBD5D2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BFDA-8B24-4C1D-9BB6-0DBCD3EE6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7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B6E9-BA57-46F3-94EE-76FEF220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75EBA-0786-4F43-AC75-2C9BF368C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B48EF-8CFE-45BE-AC2E-B832FC84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3230-5DF1-4AE5-A2FC-BA9DEC4884BE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82638-1CA3-4879-9F69-7126D79E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C283B-37C4-4DDE-8025-FC39022D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BFDA-8B24-4C1D-9BB6-0DBCD3EE6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9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4D603-8130-4364-B9C6-ED7D1DEA2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6C5FA-326F-42E1-BFA2-2144E8A59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188F5-9B11-4E9B-868F-2922D0E5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3230-5DF1-4AE5-A2FC-BA9DEC4884BE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12E33-F476-42D5-A480-4CC22B32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31F78-C097-4306-A99F-417E3825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BFDA-8B24-4C1D-9BB6-0DBCD3EE6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4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38F18-24DC-4A2F-8DC0-5967BDCE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A0D5A-5E67-43D9-881D-015C04E38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B798F-3877-4660-80FD-916D4162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3230-5DF1-4AE5-A2FC-BA9DEC4884BE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1A643-571E-4D49-8475-4A9E25C9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80012-09F8-4E03-BA7D-1E4236E6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BFDA-8B24-4C1D-9BB6-0DBCD3EE6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0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CF459-C381-4371-905C-2168C1605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21B92-A8F2-4062-811A-893448F46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7746B-44A7-4355-97F9-85016497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3230-5DF1-4AE5-A2FC-BA9DEC4884BE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6BF08-5FFA-4ACF-BB1E-51AE3E18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DAED6-6615-40DE-9941-7C61033C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BFDA-8B24-4C1D-9BB6-0DBCD3EE6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5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8757-47B9-4DDF-8024-DED3FCC2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E11D8-9FAD-4DB6-BAD0-3F4673F69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047E8-055C-4EF7-9919-142B18B96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6FE1A-0629-447E-B51C-BCDC40AA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3230-5DF1-4AE5-A2FC-BA9DEC4884BE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4951D-72D1-44B8-8525-938986C3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F6B02-F670-4179-AF09-59F86C10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BFDA-8B24-4C1D-9BB6-0DBCD3EE6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4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8D699-44E2-4898-93BC-2C003CCC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A3A37-767B-4F6C-8E0B-2C2C03266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42B77-182B-456F-A767-4A0BB817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F550DD-CC1B-41B1-B67C-8F208B491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648E6-D2EF-419F-AC4E-9F6F0C5CB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F1C3D3-8C85-4195-8D86-98814432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3230-5DF1-4AE5-A2FC-BA9DEC4884BE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6D338-0542-4483-8636-53673B26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F79104-8B54-4FE9-91B8-331E8B59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BFDA-8B24-4C1D-9BB6-0DBCD3EE6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9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4DE7-236A-4379-9A5E-CF004DF5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AD88E-3428-45B8-9694-6228582C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3230-5DF1-4AE5-A2FC-BA9DEC4884BE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54AE7-D670-4611-8695-BF4B6A4BB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2861F-7DD4-43B3-A108-2A0F3321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BFDA-8B24-4C1D-9BB6-0DBCD3EE6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6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95E5C-41DA-451D-B175-5DCBCA49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3230-5DF1-4AE5-A2FC-BA9DEC4884BE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09250-9C06-41BC-ACF4-6CEA2E2EC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39F41-A623-4197-A573-2854E006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BFDA-8B24-4C1D-9BB6-0DBCD3EE6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1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4106-2E7B-4B73-8749-389A99EF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E2BFA-CB62-4DD1-8969-B3FDA053D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35216-FFFD-44D7-ACDC-5E91094CD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B0C50-4565-4B4E-9DB5-404F0A84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3230-5DF1-4AE5-A2FC-BA9DEC4884BE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43310-E4D5-45CC-891B-B488AB3A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AE832-2194-4F8D-B628-330DC1A4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BFDA-8B24-4C1D-9BB6-0DBCD3EE6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B44C-E386-48A0-A3E7-59FB2E958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BCA7B-668E-4A9A-9039-F8511C8D0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D5D8D-3A85-4518-A5B1-370D2E28D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E7744-DF0F-4B4F-9388-1DDA99E6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3230-5DF1-4AE5-A2FC-BA9DEC4884BE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2D71E-C6BA-4BBD-9B9D-F795F2DF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DDA64-B783-49EB-94B0-541583F3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BFDA-8B24-4C1D-9BB6-0DBCD3EE6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8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4A607-13D2-4D99-80E6-28C71308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2A287-0821-4187-BF23-433A9F16D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299D4-DAD3-4A27-9C00-AA6905E56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A3230-5DF1-4AE5-A2FC-BA9DEC4884BE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5FB5E-2527-482E-AE06-B15E1EFDB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9CB77-ECD4-4E17-B93F-0619DCB67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EBFDA-8B24-4C1D-9BB6-0DBCD3EE6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6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AACE-DB4B-459E-A69F-F51CF54C3C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F0A0D-7606-478C-88D9-AB858F8EDD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4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E22F1C-A182-4F5A-93BA-A3FBCDF74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rtl="1"/>
            <a:r>
              <a:rPr lang="ar-SA" b="1">
                <a:solidFill>
                  <a:srgbClr val="FFFFFF"/>
                </a:solidFill>
              </a:rPr>
              <a:t>عروض التجارة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B777B-4726-4920-8005-895538A4B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rtl="1"/>
            <a:r>
              <a:rPr lang="ar-SA" sz="2400" b="1" dirty="0">
                <a:solidFill>
                  <a:srgbClr val="000000"/>
                </a:solidFill>
              </a:rPr>
              <a:t>وهو ما ليس بذهب أو فضة، مضروباً كان، كالجنيه والريال، أو غير مضروب. كحلية النساء</a:t>
            </a:r>
            <a:r>
              <a:rPr lang="en-US" sz="2400" b="1" dirty="0">
                <a:solidFill>
                  <a:srgbClr val="000000"/>
                </a:solidFill>
              </a:rPr>
              <a:t>.</a:t>
            </a:r>
          </a:p>
          <a:p>
            <a:pPr rtl="1"/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77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F342AC-3A6C-4B4C-9A34-719947D68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rtl="1"/>
            <a:r>
              <a:rPr lang="ar-SA">
                <a:solidFill>
                  <a:srgbClr val="FFFFFF"/>
                </a:solidFill>
              </a:rPr>
              <a:t>المذاهب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BE53D-E5AE-4235-AE77-2A867BE72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rtl="1"/>
            <a:r>
              <a:rPr lang="ar-SA" sz="2400" b="1" dirty="0">
                <a:solidFill>
                  <a:srgbClr val="000000"/>
                </a:solidFill>
              </a:rPr>
              <a:t>فقد اتفق ثلاثة من الأئمة على أن الذهب والفضة لا تدخل في عروض التجارة مطلقاً؛ وخالف المالكية في غير المضروب،</a:t>
            </a:r>
          </a:p>
          <a:p>
            <a:pPr rtl="1"/>
            <a:r>
              <a:rPr lang="ar-SA" sz="2400" b="1" dirty="0">
                <a:solidFill>
                  <a:srgbClr val="000000"/>
                </a:solidFill>
              </a:rPr>
              <a:t>فقالوا: إذا لم يكن الذهب والفضة مضروبين فإنهما يكونان من عروض التجارة</a:t>
            </a:r>
          </a:p>
          <a:p>
            <a:pPr rtl="1"/>
            <a:r>
              <a:rPr lang="ar-SA" sz="2400" b="1" dirty="0">
                <a:solidFill>
                  <a:srgbClr val="000000"/>
                </a:solidFill>
              </a:rPr>
              <a:t>فتجب الزكاة في عرض التجارة من قماش وحديد ونحو ذلك، فيجب على من يملك تجارة أن يخرج زكاتها، وهو ربع العشر، بشروط، وكيفية مفصلة في المذاهب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653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عروض التجارة</vt:lpstr>
      <vt:lpstr>المذاهب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BOJANG MUSA</dc:creator>
  <cp:lastModifiedBy>BOJANG MUSA</cp:lastModifiedBy>
  <cp:revision>1</cp:revision>
  <dcterms:created xsi:type="dcterms:W3CDTF">2019-05-04T05:21:23Z</dcterms:created>
  <dcterms:modified xsi:type="dcterms:W3CDTF">2019-05-04T05:21:31Z</dcterms:modified>
</cp:coreProperties>
</file>