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7" r:id="rId21"/>
    <p:sldId id="276" r:id="rId22"/>
    <p:sldId id="270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-1176" y="-2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PISA 2009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Exploring the impact of background and technology on reading performance</a:t>
            </a:r>
          </a:p>
          <a:p>
            <a:r>
              <a:t>Using Hadoop, Ambari, and Zeppelin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Analysis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Used group-wise average reading score analysis.</a:t>
            </a:r>
          </a:p>
          <a:p>
            <a:r>
              <a:t>Explored impact of access to computer, library, and preschool.</a:t>
            </a:r>
          </a:p>
          <a:p>
            <a:r>
              <a:t>Generated charts using Zeppelin.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10: 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Students with computer access had higher reading scores.</a:t>
            </a:r>
          </a:p>
          <a:p>
            <a:r>
              <a:t>Preschool attendance positively impacted scores.</a:t>
            </a:r>
          </a:p>
          <a:p>
            <a:r>
              <a:t>Parental education level showed clear correlation with performance.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11: Visual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Bar charts visualized each factor’s impact.</a:t>
            </a:r>
          </a:p>
          <a:p>
            <a:r>
              <a:t>Clear difference seen across groups (e.g., Yes vs No for technology access).</a:t>
            </a:r>
          </a:p>
          <a:p>
            <a:r>
              <a:t>Zeppelin enabled clean chart output for insights.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12: Metrics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Average Reading Score (primary metric).</a:t>
            </a:r>
          </a:p>
          <a:p>
            <a:r>
              <a:t>Grouped comparisons (Yes/No, High School/No).</a:t>
            </a:r>
          </a:p>
          <a:p>
            <a:r>
              <a:t>Visual trends used to draw data-driven conclusions.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Preschool, parental education, and tech access positively affect reading scores.</a:t>
            </a:r>
          </a:p>
          <a:p>
            <a:r>
              <a:t>Hadoop ecosystem enabled scalable analysis.</a:t>
            </a:r>
          </a:p>
          <a:p>
            <a:r>
              <a:t>Zeppelin helped visualize patterns clearly.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Zeppelin Pictures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379" y="1417638"/>
            <a:ext cx="7447864" cy="4187379"/>
          </a:xfrm>
        </p:spPr>
      </p:pic>
    </p:spTree>
    <p:extLst>
      <p:ext uri="{BB962C8B-B14F-4D97-AF65-F5344CB8AC3E}">
        <p14:creationId xmlns:p14="http://schemas.microsoft.com/office/powerpoint/2010/main" val="794799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2118193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9410887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1012125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028979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1: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Educational performance is influenced by multiple socio-economic factors.</a:t>
            </a:r>
          </a:p>
          <a:p>
            <a:r>
              <a:t>Identifying key contributors to reading performance helps shape policy and intervention.</a:t>
            </a:r>
          </a:p>
          <a:p>
            <a:r>
              <a:t>We aim to analyze how background, nutrition, and technology access affect student outcomes.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1934277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957" y="1600200"/>
            <a:ext cx="8050085" cy="4525963"/>
          </a:xfrm>
        </p:spPr>
      </p:pic>
    </p:spTree>
    <p:extLst>
      <p:ext uri="{BB962C8B-B14F-4D97-AF65-F5344CB8AC3E}">
        <p14:creationId xmlns:p14="http://schemas.microsoft.com/office/powerpoint/2010/main" val="23243374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14: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PISA 2009 Dataset (Kaggle)</a:t>
            </a:r>
          </a:p>
          <a:p>
            <a:r>
              <a:t>Apache Hadoop: https://hadoop.apache.org/</a:t>
            </a:r>
          </a:p>
          <a:p>
            <a:r>
              <a:t>Apache Hive: https://hive.apache.org/</a:t>
            </a:r>
          </a:p>
          <a:p>
            <a:r>
              <a:t>Apache Zeppelin: https://zeppelin.apache.org/</a:t>
            </a:r>
          </a:p>
          <a:p>
            <a:r>
              <a:t>Ambari Docs: https://ambari.apache.org/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2: Why PISA 2009 Dataset?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Internationally recognized student assessment dataset.</a:t>
            </a:r>
          </a:p>
          <a:p>
            <a:r>
              <a:t>Covers wide demographic and educational variables.</a:t>
            </a:r>
          </a:p>
          <a:p>
            <a:r>
              <a:t>Suitable for analyzing performance across various socio-economic groups.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3: Dataset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Rows: 3,663 students | Columns: 24 features.</a:t>
            </a:r>
          </a:p>
          <a:p>
            <a:r>
              <a:t>Target: readingScore.</a:t>
            </a:r>
          </a:p>
          <a:p>
            <a:r>
              <a:t>Includes features like parental education, internet access, and preschool attendance.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4: 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 uploaded to Hadoop HDFS.</a:t>
            </a:r>
          </a:p>
          <a:p>
            <a:r>
              <a:t>Hive used to query structured data.</a:t>
            </a:r>
          </a:p>
          <a:p>
            <a:r>
              <a:t>Ambari used to manage services.</a:t>
            </a:r>
          </a:p>
          <a:p>
            <a:r>
              <a:t>Zeppelin used for visualization.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5: Workflow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Upload dataset to HDFS</a:t>
            </a:r>
          </a:p>
          <a:p>
            <a:r>
              <a:t>2. Create Hive table</a:t>
            </a:r>
          </a:p>
          <a:p>
            <a:r>
              <a:t>3. Run queries to explore relationships</a:t>
            </a:r>
          </a:p>
          <a:p>
            <a:r>
              <a:t>4. Visualize results in Zeppelin notebook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6: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Hadoop (HDFS) - Distributed storage</a:t>
            </a:r>
          </a:p>
          <a:p>
            <a:r>
              <a:t>Hive - SQL-like data querying</a:t>
            </a:r>
          </a:p>
          <a:p>
            <a:r>
              <a:t>Ambari - Service management dashboard</a:t>
            </a:r>
          </a:p>
          <a:p>
            <a:r>
              <a:t>Zeppelin - Interactive notebooks for visualization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7: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Missing values handled (mean/mode).</a:t>
            </a:r>
          </a:p>
          <a:p>
            <a:r>
              <a:t>Categorical data normalized where needed.</a:t>
            </a:r>
          </a:p>
          <a:p>
            <a:r>
              <a:t>Filtered relevant columns related to research theme.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8: Hive Queries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SELECT lunch, AVG(readingScore) ... GROUP BY lunch;</a:t>
            </a:r>
          </a:p>
          <a:p>
            <a:r>
              <a:t>SELECT parental_edu, AVG(readingScore) ...</a:t>
            </a:r>
          </a:p>
          <a:p>
            <a:r>
              <a:t>SELECT internet_access, AVG(readingScore) ...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455</Words>
  <Application>Microsoft Office PowerPoint</Application>
  <PresentationFormat>On-screen Show (4:3)</PresentationFormat>
  <Paragraphs>65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Office Theme</vt:lpstr>
      <vt:lpstr>PISA 2009 Dataset Analysis</vt:lpstr>
      <vt:lpstr>Slide 1: Problem Statement</vt:lpstr>
      <vt:lpstr>Slide 2: Why PISA 2009 Dataset?</vt:lpstr>
      <vt:lpstr>Slide 3: Dataset Summary</vt:lpstr>
      <vt:lpstr>Slide 4: Technical Architecture</vt:lpstr>
      <vt:lpstr>Slide 5: Workflow Diagram</vt:lpstr>
      <vt:lpstr>Slide 6: Technologies Used</vt:lpstr>
      <vt:lpstr>Slide 7: Data Preprocessing</vt:lpstr>
      <vt:lpstr>Slide 8: Hive Queries Used</vt:lpstr>
      <vt:lpstr>Slide 9: Analysis Overview</vt:lpstr>
      <vt:lpstr>Slide 10: Key Findings</vt:lpstr>
      <vt:lpstr>Slide 11: Visual Insights</vt:lpstr>
      <vt:lpstr>Slide 12: Metrics Used</vt:lpstr>
      <vt:lpstr>Slide 13: Conclusion</vt:lpstr>
      <vt:lpstr>Zeppelin Pictures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Slide 14: References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PISA 2009 Dataset Analysis</dc:title>
  <dc:creator>Aamir</dc:creator>
  <dc:description>generated using python-pptx</dc:description>
  <cp:lastModifiedBy>Aamir</cp:lastModifiedBy>
  <cp:revision>2</cp:revision>
  <dcterms:created xsi:type="dcterms:W3CDTF">2013-01-27T09:14:16Z</dcterms:created>
  <dcterms:modified xsi:type="dcterms:W3CDTF">2025-04-16T18:05:15Z</dcterms:modified>
</cp:coreProperties>
</file>