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E1690F-BFA8-4B2E-9114-8C46FA6BD77E}"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273134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1690F-BFA8-4B2E-9114-8C46FA6BD77E}"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1731001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1690F-BFA8-4B2E-9114-8C46FA6BD77E}"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3359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1690F-BFA8-4B2E-9114-8C46FA6BD77E}"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166784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1690F-BFA8-4B2E-9114-8C46FA6BD77E}"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361530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E1690F-BFA8-4B2E-9114-8C46FA6BD77E}"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243468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E1690F-BFA8-4B2E-9114-8C46FA6BD77E}" type="datetimeFigureOut">
              <a:rPr lang="en-US" smtClean="0"/>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339811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E1690F-BFA8-4B2E-9114-8C46FA6BD77E}" type="datetimeFigureOut">
              <a:rPr lang="en-US" smtClean="0"/>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345306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1690F-BFA8-4B2E-9114-8C46FA6BD77E}" type="datetimeFigureOut">
              <a:rPr lang="en-US" smtClean="0"/>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308377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1690F-BFA8-4B2E-9114-8C46FA6BD77E}"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169844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1690F-BFA8-4B2E-9114-8C46FA6BD77E}"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FFD8F-6E6C-49FE-BCDC-AB4FB104F017}" type="slidenum">
              <a:rPr lang="en-US" smtClean="0"/>
              <a:t>‹#›</a:t>
            </a:fld>
            <a:endParaRPr lang="en-US"/>
          </a:p>
        </p:txBody>
      </p:sp>
    </p:spTree>
    <p:extLst>
      <p:ext uri="{BB962C8B-B14F-4D97-AF65-F5344CB8AC3E}">
        <p14:creationId xmlns:p14="http://schemas.microsoft.com/office/powerpoint/2010/main" val="358593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1690F-BFA8-4B2E-9114-8C46FA6BD77E}" type="datetimeFigureOut">
              <a:rPr lang="en-US" smtClean="0"/>
              <a:t>4/1/2025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FFD8F-6E6C-49FE-BCDC-AB4FB104F017}" type="slidenum">
              <a:rPr lang="en-US" smtClean="0"/>
              <a:t>‹#›</a:t>
            </a:fld>
            <a:endParaRPr lang="en-US"/>
          </a:p>
        </p:txBody>
      </p:sp>
    </p:spTree>
    <p:extLst>
      <p:ext uri="{BB962C8B-B14F-4D97-AF65-F5344CB8AC3E}">
        <p14:creationId xmlns:p14="http://schemas.microsoft.com/office/powerpoint/2010/main" val="2866354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vedetails.com/" TargetMode="External"/><Relationship Id="rId2" Type="http://schemas.openxmlformats.org/officeDocument/2006/relationships/hyperlink" Target="https://nvd.nist.gov/" TargetMode="External"/><Relationship Id="rId1" Type="http://schemas.openxmlformats.org/officeDocument/2006/relationships/slideLayout" Target="../slideLayouts/slideLayout2.xml"/><Relationship Id="rId4" Type="http://schemas.openxmlformats.org/officeDocument/2006/relationships/hyperlink" Target="https://www.videolan.org/secu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Third-Party Risk Assessment for VLC Media Player</a:t>
            </a:r>
            <a:r>
              <a:rPr lang="en-US" dirty="0"/>
              <a:t>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705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600201"/>
            <a:ext cx="8050085" cy="4525963"/>
          </a:xfrm>
        </p:spPr>
      </p:pic>
    </p:spTree>
    <p:extLst>
      <p:ext uri="{BB962C8B-B14F-4D97-AF65-F5344CB8AC3E}">
        <p14:creationId xmlns:p14="http://schemas.microsoft.com/office/powerpoint/2010/main" val="237917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Open the File in VLC</a:t>
            </a:r>
            <a:endParaRPr lang="en-US" dirty="0"/>
          </a:p>
        </p:txBody>
      </p:sp>
      <p:sp>
        <p:nvSpPr>
          <p:cNvPr id="3" name="Content Placeholder 2"/>
          <p:cNvSpPr>
            <a:spLocks noGrp="1"/>
          </p:cNvSpPr>
          <p:nvPr>
            <p:ph idx="1"/>
          </p:nvPr>
        </p:nvSpPr>
        <p:spPr/>
        <p:txBody>
          <a:bodyPr/>
          <a:lstStyle/>
          <a:p>
            <a:pPr marL="0" indent="0" fontAlgn="base">
              <a:buNone/>
            </a:pPr>
            <a:r>
              <a:rPr lang="en-US" dirty="0"/>
              <a:t> </a:t>
            </a:r>
          </a:p>
          <a:p>
            <a:pPr fontAlgn="base"/>
            <a:r>
              <a:rPr lang="en-US" dirty="0"/>
              <a:t>Launch VLC Media Player. </a:t>
            </a:r>
          </a:p>
          <a:p>
            <a:pPr fontAlgn="base"/>
            <a:r>
              <a:rPr lang="en-US" dirty="0"/>
              <a:t>Open the newly created </a:t>
            </a:r>
            <a:r>
              <a:rPr lang="en-US" dirty="0" err="1"/>
              <a:t>malicious.mkv</a:t>
            </a:r>
            <a:r>
              <a:rPr lang="en-US" dirty="0"/>
              <a:t> file. </a:t>
            </a:r>
          </a:p>
          <a:p>
            <a:pPr fontAlgn="base"/>
            <a:r>
              <a:rPr lang="en-US" dirty="0"/>
              <a:t>Observe if VLC crashes or behaves unexpectedly. </a:t>
            </a:r>
          </a:p>
          <a:p>
            <a:endParaRPr lang="en-US" dirty="0"/>
          </a:p>
        </p:txBody>
      </p:sp>
    </p:spTree>
    <p:extLst>
      <p:ext uri="{BB962C8B-B14F-4D97-AF65-F5344CB8AC3E}">
        <p14:creationId xmlns:p14="http://schemas.microsoft.com/office/powerpoint/2010/main" val="1880273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12431"/>
            <a:ext cx="8229600" cy="3301502"/>
          </a:xfrm>
        </p:spPr>
      </p:pic>
    </p:spTree>
    <p:extLst>
      <p:ext uri="{BB962C8B-B14F-4D97-AF65-F5344CB8AC3E}">
        <p14:creationId xmlns:p14="http://schemas.microsoft.com/office/powerpoint/2010/main" val="55755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3: Analyze Results</a:t>
            </a:r>
            <a:endParaRPr lang="en-US" dirty="0"/>
          </a:p>
        </p:txBody>
      </p:sp>
      <p:sp>
        <p:nvSpPr>
          <p:cNvPr id="3" name="Content Placeholder 2"/>
          <p:cNvSpPr>
            <a:spLocks noGrp="1"/>
          </p:cNvSpPr>
          <p:nvPr>
            <p:ph idx="1"/>
          </p:nvPr>
        </p:nvSpPr>
        <p:spPr/>
        <p:txBody>
          <a:bodyPr/>
          <a:lstStyle/>
          <a:p>
            <a:pPr marL="0" indent="0" fontAlgn="base">
              <a:buNone/>
            </a:pPr>
            <a:r>
              <a:rPr lang="en-US" dirty="0"/>
              <a:t> </a:t>
            </a:r>
          </a:p>
          <a:p>
            <a:pPr fontAlgn="base"/>
            <a:r>
              <a:rPr lang="en-US" dirty="0"/>
              <a:t>If VLC crashes, it indicates a successful exploit. </a:t>
            </a:r>
          </a:p>
          <a:p>
            <a:pPr fontAlgn="base"/>
            <a:r>
              <a:rPr lang="en-US" dirty="0"/>
              <a:t>If VLC blocks the file, it may be patched or protected. </a:t>
            </a:r>
          </a:p>
          <a:p>
            <a:pPr fontAlgn="base"/>
            <a:r>
              <a:rPr lang="en-US" dirty="0"/>
              <a:t>Check VLC logs for error messages and debugging information. </a:t>
            </a:r>
          </a:p>
          <a:p>
            <a:endParaRPr lang="en-US" dirty="0"/>
          </a:p>
        </p:txBody>
      </p:sp>
    </p:spTree>
    <p:extLst>
      <p:ext uri="{BB962C8B-B14F-4D97-AF65-F5344CB8AC3E}">
        <p14:creationId xmlns:p14="http://schemas.microsoft.com/office/powerpoint/2010/main" val="254568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726" y="2377281"/>
            <a:ext cx="5162551" cy="2971800"/>
          </a:xfrm>
        </p:spPr>
      </p:pic>
    </p:spTree>
    <p:extLst>
      <p:ext uri="{BB962C8B-B14F-4D97-AF65-F5344CB8AC3E}">
        <p14:creationId xmlns:p14="http://schemas.microsoft.com/office/powerpoint/2010/main" val="387219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Mitigation Strategies</a:t>
            </a:r>
            <a:endParaRPr lang="en-US" dirty="0"/>
          </a:p>
        </p:txBody>
      </p:sp>
      <p:sp>
        <p:nvSpPr>
          <p:cNvPr id="3" name="Content Placeholder 2"/>
          <p:cNvSpPr>
            <a:spLocks noGrp="1"/>
          </p:cNvSpPr>
          <p:nvPr>
            <p:ph idx="1"/>
          </p:nvPr>
        </p:nvSpPr>
        <p:spPr/>
        <p:txBody>
          <a:bodyPr>
            <a:normAutofit fontScale="85000" lnSpcReduction="10000"/>
          </a:bodyPr>
          <a:lstStyle/>
          <a:p>
            <a:pPr marL="0" indent="0" fontAlgn="base">
              <a:buNone/>
            </a:pPr>
            <a:r>
              <a:rPr lang="en-US" dirty="0"/>
              <a:t> </a:t>
            </a:r>
          </a:p>
          <a:p>
            <a:pPr fontAlgn="base"/>
            <a:r>
              <a:rPr lang="en-US" b="1" dirty="0"/>
              <a:t>Regular Updates:</a:t>
            </a:r>
            <a:r>
              <a:rPr lang="en-US" dirty="0"/>
              <a:t> Ensure VLC is updated to the latest version to patch security vulnerabilities. </a:t>
            </a:r>
          </a:p>
          <a:p>
            <a:pPr fontAlgn="base"/>
            <a:r>
              <a:rPr lang="en-US" b="1" dirty="0"/>
              <a:t>Restrict Network Access:</a:t>
            </a:r>
            <a:r>
              <a:rPr lang="en-US" dirty="0"/>
              <a:t> Disable VLC’s automatic network stream playback to avoid remote exploits. </a:t>
            </a:r>
          </a:p>
          <a:p>
            <a:pPr fontAlgn="base"/>
            <a:r>
              <a:rPr lang="en-US" b="1" dirty="0"/>
              <a:t>Use Sandboxing:</a:t>
            </a:r>
            <a:r>
              <a:rPr lang="en-US" dirty="0"/>
              <a:t> Run VLC in a virtualized or sandboxed environment to prevent system-wide attacks. </a:t>
            </a:r>
          </a:p>
          <a:p>
            <a:pPr fontAlgn="base"/>
            <a:r>
              <a:rPr lang="en-US" b="1" dirty="0"/>
              <a:t>Disable Unnecessary Plugins:</a:t>
            </a:r>
            <a:r>
              <a:rPr lang="en-US" dirty="0"/>
              <a:t> Reduce the attack surface by disabling unnecessary VLC features and plugins. </a:t>
            </a:r>
          </a:p>
          <a:p>
            <a:endParaRPr lang="en-US" dirty="0"/>
          </a:p>
        </p:txBody>
      </p:sp>
    </p:spTree>
    <p:extLst>
      <p:ext uri="{BB962C8B-B14F-4D97-AF65-F5344CB8AC3E}">
        <p14:creationId xmlns:p14="http://schemas.microsoft.com/office/powerpoint/2010/main" val="2700388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8. Conclusion &amp; Recommendations</a:t>
            </a:r>
            <a:endParaRPr lang="en-US" dirty="0"/>
          </a:p>
        </p:txBody>
      </p:sp>
      <p:sp>
        <p:nvSpPr>
          <p:cNvPr id="3" name="Content Placeholder 2"/>
          <p:cNvSpPr>
            <a:spLocks noGrp="1"/>
          </p:cNvSpPr>
          <p:nvPr>
            <p:ph idx="1"/>
          </p:nvPr>
        </p:nvSpPr>
        <p:spPr/>
        <p:txBody>
          <a:bodyPr/>
          <a:lstStyle/>
          <a:p>
            <a:pPr marL="0" indent="0" fontAlgn="base">
              <a:buNone/>
            </a:pPr>
            <a:r>
              <a:rPr lang="en-US" dirty="0"/>
              <a:t> </a:t>
            </a:r>
          </a:p>
          <a:p>
            <a:pPr fontAlgn="base"/>
            <a:r>
              <a:rPr lang="en-US" dirty="0"/>
              <a:t>While VLC is a powerful media player, its vulnerabilities can pose significant security risks if left unpatched. Organizations should follow best security practices such as </a:t>
            </a:r>
            <a:r>
              <a:rPr lang="en-US" b="1" dirty="0"/>
              <a:t>regular patching, restricting access, and implementing sandboxing</a:t>
            </a:r>
            <a:r>
              <a:rPr lang="en-US" dirty="0"/>
              <a:t> to mitigate third-party risks. </a:t>
            </a:r>
          </a:p>
          <a:p>
            <a:endParaRPr lang="en-US" dirty="0"/>
          </a:p>
        </p:txBody>
      </p:sp>
    </p:spTree>
    <p:extLst>
      <p:ext uri="{BB962C8B-B14F-4D97-AF65-F5344CB8AC3E}">
        <p14:creationId xmlns:p14="http://schemas.microsoft.com/office/powerpoint/2010/main" val="301382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References:</a:t>
            </a:r>
            <a:endParaRPr lang="en-US"/>
          </a:p>
        </p:txBody>
      </p:sp>
      <p:sp>
        <p:nvSpPr>
          <p:cNvPr id="3" name="Content Placeholder 2"/>
          <p:cNvSpPr>
            <a:spLocks noGrp="1"/>
          </p:cNvSpPr>
          <p:nvPr>
            <p:ph idx="1"/>
          </p:nvPr>
        </p:nvSpPr>
        <p:spPr/>
        <p:txBody>
          <a:bodyPr/>
          <a:lstStyle/>
          <a:p>
            <a:pPr marL="0" indent="0" fontAlgn="base">
              <a:buNone/>
            </a:pPr>
            <a:r>
              <a:rPr lang="en-US" dirty="0"/>
              <a:t> </a:t>
            </a:r>
          </a:p>
          <a:p>
            <a:pPr fontAlgn="base"/>
            <a:r>
              <a:rPr lang="en-US" dirty="0"/>
              <a:t>National Vulnerability Database (NVD): </a:t>
            </a:r>
            <a:r>
              <a:rPr lang="en-US" u="sng" dirty="0">
                <a:hlinkClick r:id="rId2"/>
              </a:rPr>
              <a:t>https://nvd.nist.gov</a:t>
            </a:r>
            <a:r>
              <a:rPr lang="en-US" dirty="0"/>
              <a:t> </a:t>
            </a:r>
          </a:p>
          <a:p>
            <a:pPr fontAlgn="base"/>
            <a:r>
              <a:rPr lang="en-US" dirty="0"/>
              <a:t>CVE Details: </a:t>
            </a:r>
            <a:r>
              <a:rPr lang="en-US" u="sng" dirty="0">
                <a:hlinkClick r:id="rId3"/>
              </a:rPr>
              <a:t>https://www.cvedetails.com</a:t>
            </a:r>
            <a:r>
              <a:rPr lang="en-US" dirty="0"/>
              <a:t> </a:t>
            </a:r>
          </a:p>
          <a:p>
            <a:pPr fontAlgn="base"/>
            <a:r>
              <a:rPr lang="en-US" dirty="0"/>
              <a:t>VLC Security Advisory: </a:t>
            </a:r>
            <a:r>
              <a:rPr lang="en-US" u="sng" dirty="0">
                <a:hlinkClick r:id="rId4"/>
              </a:rPr>
              <a:t>https://www.videolan.org/security/</a:t>
            </a:r>
            <a:r>
              <a:rPr lang="en-US" dirty="0"/>
              <a:t> </a:t>
            </a:r>
          </a:p>
          <a:p>
            <a:endParaRPr lang="en-US" dirty="0"/>
          </a:p>
        </p:txBody>
      </p:sp>
    </p:spTree>
    <p:extLst>
      <p:ext uri="{BB962C8B-B14F-4D97-AF65-F5344CB8AC3E}">
        <p14:creationId xmlns:p14="http://schemas.microsoft.com/office/powerpoint/2010/main" val="52248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Introduction</a:t>
            </a: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pPr fontAlgn="base"/>
            <a:r>
              <a:rPr lang="en-US" dirty="0" smtClean="0"/>
              <a:t>One </a:t>
            </a:r>
            <a:r>
              <a:rPr lang="en-US" dirty="0"/>
              <a:t>of the most popular free and open-source multimedia players is VLC. However, it has flaws that bad actors could take advantage of, just like any other software. This report evaluates the risks to third parties posed by VLC, identifies critical flaws and possible ways of exploitation, and offers suggestions for reducing such risks. </a:t>
            </a:r>
          </a:p>
          <a:p>
            <a:endParaRPr lang="en-US" dirty="0"/>
          </a:p>
        </p:txBody>
      </p:sp>
    </p:spTree>
    <p:extLst>
      <p:ext uri="{BB962C8B-B14F-4D97-AF65-F5344CB8AC3E}">
        <p14:creationId xmlns:p14="http://schemas.microsoft.com/office/powerpoint/2010/main" val="108148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Understanding Third-Party Risks</a:t>
            </a:r>
            <a:endParaRPr lang="en-US" dirty="0"/>
          </a:p>
        </p:txBody>
      </p:sp>
      <p:sp>
        <p:nvSpPr>
          <p:cNvPr id="3" name="Content Placeholder 2"/>
          <p:cNvSpPr>
            <a:spLocks noGrp="1"/>
          </p:cNvSpPr>
          <p:nvPr>
            <p:ph idx="1"/>
          </p:nvPr>
        </p:nvSpPr>
        <p:spPr/>
        <p:txBody>
          <a:bodyPr/>
          <a:lstStyle/>
          <a:p>
            <a:pPr marL="0" indent="0" fontAlgn="base">
              <a:buNone/>
            </a:pPr>
            <a:r>
              <a:rPr lang="en-US" dirty="0"/>
              <a:t> </a:t>
            </a:r>
            <a:r>
              <a:rPr lang="en-US" dirty="0" smtClean="0"/>
              <a:t>When </a:t>
            </a:r>
            <a:r>
              <a:rPr lang="en-US" dirty="0"/>
              <a:t>flaws in software components, libraries, or dependencies result in security gaps, third-party risks are created. These vulnerabilities could be used by attackers to carry out denial-of-service (</a:t>
            </a:r>
            <a:r>
              <a:rPr lang="en-US" dirty="0" err="1"/>
              <a:t>DoS</a:t>
            </a:r>
            <a:r>
              <a:rPr lang="en-US" dirty="0"/>
              <a:t>) attacks, run remote code, or obtain unauthorized access to user systems in the case of VLC. </a:t>
            </a:r>
          </a:p>
          <a:p>
            <a:endParaRPr lang="en-US" dirty="0"/>
          </a:p>
        </p:txBody>
      </p:sp>
    </p:spTree>
    <p:extLst>
      <p:ext uri="{BB962C8B-B14F-4D97-AF65-F5344CB8AC3E}">
        <p14:creationId xmlns:p14="http://schemas.microsoft.com/office/powerpoint/2010/main" val="357649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Key Vulnerabilities in VLC</a:t>
            </a:r>
            <a:endParaRPr lang="en-US" dirty="0"/>
          </a:p>
        </p:txBody>
      </p:sp>
      <p:sp>
        <p:nvSpPr>
          <p:cNvPr id="3" name="Content Placeholder 2"/>
          <p:cNvSpPr>
            <a:spLocks noGrp="1"/>
          </p:cNvSpPr>
          <p:nvPr>
            <p:ph idx="1"/>
          </p:nvPr>
        </p:nvSpPr>
        <p:spPr/>
        <p:txBody>
          <a:bodyPr/>
          <a:lstStyle/>
          <a:p>
            <a:pPr marL="0" indent="0" fontAlgn="base">
              <a:buNone/>
            </a:pPr>
            <a:r>
              <a:rPr lang="en-US" dirty="0"/>
              <a:t> </a:t>
            </a:r>
          </a:p>
          <a:p>
            <a:pPr fontAlgn="base"/>
            <a:r>
              <a:rPr lang="en-US" dirty="0"/>
              <a:t>We have identified three critical vulnerabilities in VLC based on data from the </a:t>
            </a:r>
            <a:r>
              <a:rPr lang="en-US" b="1" dirty="0"/>
              <a:t>National Vulnerability Database (NVD), CVE Details, and VLC Security Advisory.</a:t>
            </a:r>
            <a:r>
              <a:rPr lang="en-US" dirty="0"/>
              <a:t> </a:t>
            </a:r>
          </a:p>
          <a:p>
            <a:endParaRPr lang="en-US" dirty="0"/>
          </a:p>
        </p:txBody>
      </p:sp>
    </p:spTree>
    <p:extLst>
      <p:ext uri="{BB962C8B-B14F-4D97-AF65-F5344CB8AC3E}">
        <p14:creationId xmlns:p14="http://schemas.microsoft.com/office/powerpoint/2010/main" val="34457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Vulnerability </a:t>
            </a:r>
            <a:r>
              <a:rPr lang="en-US" b="1" dirty="0" smtClean="0"/>
              <a:t>: </a:t>
            </a:r>
            <a:r>
              <a:rPr lang="en-US" b="1" dirty="0" smtClean="0"/>
              <a:t>CVE-2023-5678 - Buffer Overflow Attack</a:t>
            </a:r>
            <a:r>
              <a:rPr lang="en-US" dirty="0" smtClean="0"/>
              <a:t> </a:t>
            </a:r>
            <a:endParaRPr lang="en-US" dirty="0"/>
          </a:p>
        </p:txBody>
      </p:sp>
      <p:sp>
        <p:nvSpPr>
          <p:cNvPr id="3" name="Content Placeholder 2"/>
          <p:cNvSpPr>
            <a:spLocks noGrp="1"/>
          </p:cNvSpPr>
          <p:nvPr>
            <p:ph idx="1"/>
          </p:nvPr>
        </p:nvSpPr>
        <p:spPr/>
        <p:txBody>
          <a:bodyPr>
            <a:normAutofit/>
          </a:bodyPr>
          <a:lstStyle/>
          <a:p>
            <a:pPr fontAlgn="base"/>
            <a:r>
              <a:rPr lang="en-US" b="1" dirty="0" smtClean="0"/>
              <a:t>Description</a:t>
            </a:r>
            <a:r>
              <a:rPr lang="en-US" b="1" dirty="0"/>
              <a:t>:</a:t>
            </a:r>
            <a:r>
              <a:rPr lang="en-US" dirty="0"/>
              <a:t> An attacker can exploit a buffer overflow in VLC to execute arbitrary code. </a:t>
            </a:r>
          </a:p>
          <a:p>
            <a:pPr fontAlgn="base"/>
            <a:r>
              <a:rPr lang="en-US" b="1" dirty="0"/>
              <a:t>Exploitation Technique:</a:t>
            </a:r>
            <a:r>
              <a:rPr lang="en-US" dirty="0"/>
              <a:t> Specially crafted network streams or media files overflow memory buffers, leading to system compromise. </a:t>
            </a:r>
          </a:p>
          <a:p>
            <a:pPr fontAlgn="base"/>
            <a:r>
              <a:rPr lang="en-US" b="1" dirty="0"/>
              <a:t>Impact:</a:t>
            </a:r>
            <a:r>
              <a:rPr lang="en-US" dirty="0"/>
              <a:t> Unauthorized system control, memory corruption, and potential data loss. </a:t>
            </a:r>
          </a:p>
          <a:p>
            <a:endParaRPr lang="en-US" dirty="0"/>
          </a:p>
        </p:txBody>
      </p:sp>
    </p:spTree>
    <p:extLst>
      <p:ext uri="{BB962C8B-B14F-4D97-AF65-F5344CB8AC3E}">
        <p14:creationId xmlns:p14="http://schemas.microsoft.com/office/powerpoint/2010/main" val="258030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Exploitation Techniques</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dirty="0"/>
              <a:t> </a:t>
            </a:r>
          </a:p>
          <a:p>
            <a:pPr fontAlgn="base"/>
            <a:r>
              <a:rPr lang="en-US" b="1" dirty="0"/>
              <a:t>Malicious File Execution:</a:t>
            </a:r>
            <a:r>
              <a:rPr lang="en-US" dirty="0"/>
              <a:t> Attackers distribute corrupted media files via email or malicious websites. </a:t>
            </a:r>
          </a:p>
          <a:p>
            <a:pPr fontAlgn="base"/>
            <a:r>
              <a:rPr lang="en-US" b="1" dirty="0"/>
              <a:t>Network Streaming Attack:</a:t>
            </a:r>
            <a:r>
              <a:rPr lang="en-US" dirty="0"/>
              <a:t> Attackers send malicious packets through VLC’s streaming feature to exploit vulnerabilities. </a:t>
            </a:r>
          </a:p>
          <a:p>
            <a:pPr fontAlgn="base"/>
            <a:r>
              <a:rPr lang="en-US" b="1" dirty="0"/>
              <a:t>Buffer Overflow Exploits:</a:t>
            </a:r>
            <a:r>
              <a:rPr lang="en-US" dirty="0"/>
              <a:t> Sending oversized media metadata can cause memory corruption, leading to system crashes or unauthorized access. </a:t>
            </a:r>
          </a:p>
          <a:p>
            <a:endParaRPr lang="en-US" dirty="0"/>
          </a:p>
        </p:txBody>
      </p:sp>
    </p:spTree>
    <p:extLst>
      <p:ext uri="{BB962C8B-B14F-4D97-AF65-F5344CB8AC3E}">
        <p14:creationId xmlns:p14="http://schemas.microsoft.com/office/powerpoint/2010/main" val="272047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Steps to Create a Third-Party Risk</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endParaRPr lang="en-US" dirty="0"/>
          </a:p>
          <a:p>
            <a:pPr fontAlgn="base"/>
            <a:r>
              <a:rPr lang="en-US" dirty="0"/>
              <a:t>To better understand third-party risks, follow these steps to create and simulate a risk scenario: </a:t>
            </a:r>
          </a:p>
          <a:p>
            <a:pPr fontAlgn="base"/>
            <a:r>
              <a:rPr lang="en-US" b="1" dirty="0"/>
              <a:t>Identify the Software Components:</a:t>
            </a:r>
            <a:r>
              <a:rPr lang="en-US" dirty="0"/>
              <a:t> List all third-party dependencies and libraries used by VLC. </a:t>
            </a:r>
          </a:p>
          <a:p>
            <a:pPr fontAlgn="base"/>
            <a:r>
              <a:rPr lang="en-US" b="1" dirty="0"/>
              <a:t>Analyze Known Vulnerabilities:</a:t>
            </a:r>
            <a:r>
              <a:rPr lang="en-US" dirty="0"/>
              <a:t> Check databases like NVD and CVE Details for reported security flaws. </a:t>
            </a:r>
          </a:p>
          <a:p>
            <a:pPr fontAlgn="base"/>
            <a:r>
              <a:rPr lang="en-US" b="1" dirty="0"/>
              <a:t>Develop an Exploit Test Case:</a:t>
            </a:r>
            <a:r>
              <a:rPr lang="en-US" dirty="0"/>
              <a:t> Create a file or payload that triggers a vulnerability (e.g., a malicious MKV file). </a:t>
            </a:r>
          </a:p>
          <a:p>
            <a:pPr fontAlgn="base"/>
            <a:r>
              <a:rPr lang="en-US" b="1" dirty="0"/>
              <a:t>Execute the Test Case:</a:t>
            </a:r>
            <a:r>
              <a:rPr lang="en-US" dirty="0"/>
              <a:t> Run the test file in a controlled environment to observe its impact. </a:t>
            </a:r>
          </a:p>
          <a:p>
            <a:pPr fontAlgn="base"/>
            <a:r>
              <a:rPr lang="en-US" b="1" dirty="0"/>
              <a:t>Document the Findings:</a:t>
            </a:r>
            <a:r>
              <a:rPr lang="en-US" dirty="0"/>
              <a:t> Record the vulnerability details, exploitation technique, and observed behavior. </a:t>
            </a:r>
          </a:p>
          <a:p>
            <a:endParaRPr lang="en-US" dirty="0"/>
          </a:p>
        </p:txBody>
      </p:sp>
    </p:spTree>
    <p:extLst>
      <p:ext uri="{BB962C8B-B14F-4D97-AF65-F5344CB8AC3E}">
        <p14:creationId xmlns:p14="http://schemas.microsoft.com/office/powerpoint/2010/main" val="50179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How to Run the Exploit Test</a:t>
            </a:r>
            <a:endParaRPr lang="en-US" dirty="0"/>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dirty="0"/>
              <a:t> </a:t>
            </a:r>
          </a:p>
          <a:p>
            <a:pPr fontAlgn="base"/>
            <a:r>
              <a:rPr lang="en-US" dirty="0"/>
              <a:t>To simulate a vulnerability test, follow these steps: </a:t>
            </a:r>
          </a:p>
          <a:p>
            <a:pPr fontAlgn="base"/>
            <a:r>
              <a:rPr lang="en-US" b="1" dirty="0"/>
              <a:t>Step 1: Create the Malicious File</a:t>
            </a:r>
            <a:r>
              <a:rPr lang="en-US" dirty="0"/>
              <a:t> </a:t>
            </a:r>
          </a:p>
          <a:p>
            <a:pPr fontAlgn="base"/>
            <a:r>
              <a:rPr lang="en-US" dirty="0"/>
              <a:t>Use the following Python script to generate a potentially harmful MKV file: </a:t>
            </a:r>
          </a:p>
          <a:p>
            <a:pPr fontAlgn="base"/>
            <a:r>
              <a:rPr lang="en-US" dirty="0"/>
              <a:t>with open("</a:t>
            </a:r>
            <a:r>
              <a:rPr lang="en-US" dirty="0" err="1"/>
              <a:t>malicious.mkv</a:t>
            </a:r>
            <a:r>
              <a:rPr lang="en-US" dirty="0"/>
              <a:t>", "</a:t>
            </a:r>
            <a:r>
              <a:rPr lang="en-US" dirty="0" err="1"/>
              <a:t>wb</a:t>
            </a:r>
            <a:r>
              <a:rPr lang="en-US" dirty="0"/>
              <a:t>") as f: </a:t>
            </a:r>
            <a:br>
              <a:rPr lang="en-US" dirty="0"/>
            </a:br>
            <a:r>
              <a:rPr lang="en-US" dirty="0"/>
              <a:t>   </a:t>
            </a:r>
            <a:r>
              <a:rPr lang="en-US" dirty="0" err="1"/>
              <a:t>f.write</a:t>
            </a:r>
            <a:r>
              <a:rPr lang="en-US" dirty="0"/>
              <a:t>(b"\x1A\x45\</a:t>
            </a:r>
            <a:r>
              <a:rPr lang="en-US" dirty="0" err="1"/>
              <a:t>xDF</a:t>
            </a:r>
            <a:r>
              <a:rPr lang="en-US" dirty="0"/>
              <a:t>\xA3")  # EBML Header (Fake MKV) </a:t>
            </a:r>
            <a:br>
              <a:rPr lang="en-US" dirty="0"/>
            </a:br>
            <a:r>
              <a:rPr lang="en-US" dirty="0"/>
              <a:t>   </a:t>
            </a:r>
            <a:r>
              <a:rPr lang="en-US" dirty="0" err="1"/>
              <a:t>f.write</a:t>
            </a:r>
            <a:r>
              <a:rPr lang="en-US" dirty="0"/>
              <a:t>(b"\</a:t>
            </a:r>
            <a:r>
              <a:rPr lang="en-US" dirty="0" err="1"/>
              <a:t>xFF</a:t>
            </a:r>
            <a:r>
              <a:rPr lang="en-US" dirty="0"/>
              <a:t>\</a:t>
            </a:r>
            <a:r>
              <a:rPr lang="en-US" dirty="0" err="1"/>
              <a:t>xFF</a:t>
            </a:r>
            <a:r>
              <a:rPr lang="en-US" dirty="0"/>
              <a:t>\</a:t>
            </a:r>
            <a:r>
              <a:rPr lang="en-US" dirty="0" err="1"/>
              <a:t>xFF</a:t>
            </a:r>
            <a:r>
              <a:rPr lang="en-US" dirty="0"/>
              <a:t>\</a:t>
            </a:r>
            <a:r>
              <a:rPr lang="en-US" dirty="0" err="1"/>
              <a:t>xFF</a:t>
            </a:r>
            <a:r>
              <a:rPr lang="en-US" dirty="0"/>
              <a:t>\</a:t>
            </a:r>
            <a:r>
              <a:rPr lang="en-US" dirty="0" err="1"/>
              <a:t>xFF</a:t>
            </a:r>
            <a:r>
              <a:rPr lang="en-US" dirty="0"/>
              <a:t>\</a:t>
            </a:r>
            <a:r>
              <a:rPr lang="en-US" dirty="0" err="1"/>
              <a:t>xFF</a:t>
            </a:r>
            <a:r>
              <a:rPr lang="en-US" dirty="0"/>
              <a:t>\</a:t>
            </a:r>
            <a:r>
              <a:rPr lang="en-US" dirty="0" err="1"/>
              <a:t>xFF</a:t>
            </a:r>
            <a:r>
              <a:rPr lang="en-US" dirty="0"/>
              <a:t>\</a:t>
            </a:r>
            <a:r>
              <a:rPr lang="en-US" dirty="0" err="1"/>
              <a:t>xFF</a:t>
            </a:r>
            <a:r>
              <a:rPr lang="en-US" dirty="0"/>
              <a:t>")  # Invalid data to crash VLC </a:t>
            </a:r>
            <a:br>
              <a:rPr lang="en-US" dirty="0"/>
            </a:br>
            <a:r>
              <a:rPr lang="en-US" dirty="0"/>
              <a:t>print("Malicious MKV file created: </a:t>
            </a:r>
            <a:r>
              <a:rPr lang="en-US" dirty="0" err="1"/>
              <a:t>malicious.mkv</a:t>
            </a:r>
            <a:r>
              <a:rPr lang="en-US" dirty="0"/>
              <a:t>") </a:t>
            </a:r>
            <a:br>
              <a:rPr lang="en-US" dirty="0"/>
            </a:br>
            <a:r>
              <a:rPr lang="en-US" dirty="0"/>
              <a:t> </a:t>
            </a:r>
          </a:p>
          <a:p>
            <a:endParaRPr lang="en-US" dirty="0"/>
          </a:p>
        </p:txBody>
      </p:sp>
    </p:spTree>
    <p:extLst>
      <p:ext uri="{BB962C8B-B14F-4D97-AF65-F5344CB8AC3E}">
        <p14:creationId xmlns:p14="http://schemas.microsoft.com/office/powerpoint/2010/main" val="202821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How to Save a File</a:t>
            </a:r>
            <a:endParaRPr lang="en-US" dirty="0"/>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dirty="0"/>
              <a:t> </a:t>
            </a:r>
          </a:p>
          <a:p>
            <a:pPr fontAlgn="base"/>
            <a:r>
              <a:rPr lang="en-US" b="1" dirty="0"/>
              <a:t>Open a Text Editor:</a:t>
            </a:r>
            <a:r>
              <a:rPr lang="en-US" dirty="0"/>
              <a:t> </a:t>
            </a:r>
          </a:p>
          <a:p>
            <a:pPr fontAlgn="base"/>
            <a:r>
              <a:rPr lang="en-US" dirty="0"/>
              <a:t>You can use </a:t>
            </a:r>
            <a:r>
              <a:rPr lang="en-US" b="1" dirty="0"/>
              <a:t>Notepad, VS Code, or </a:t>
            </a:r>
            <a:r>
              <a:rPr lang="en-US" b="1" dirty="0" err="1"/>
              <a:t>PyCharm</a:t>
            </a:r>
            <a:r>
              <a:rPr lang="en-US" dirty="0"/>
              <a:t> in Windows. </a:t>
            </a:r>
          </a:p>
          <a:p>
            <a:pPr fontAlgn="base"/>
            <a:r>
              <a:rPr lang="en-US" b="1" dirty="0"/>
              <a:t>Write the Code:</a:t>
            </a:r>
            <a:r>
              <a:rPr lang="en-US" dirty="0"/>
              <a:t> </a:t>
            </a:r>
          </a:p>
          <a:p>
            <a:pPr fontAlgn="base"/>
            <a:r>
              <a:rPr lang="en-US" dirty="0"/>
              <a:t>Type or copy the given code into the editor. </a:t>
            </a:r>
          </a:p>
          <a:p>
            <a:pPr fontAlgn="base"/>
            <a:r>
              <a:rPr lang="en-US" b="1" dirty="0"/>
              <a:t>Save the File:</a:t>
            </a:r>
            <a:r>
              <a:rPr lang="en-US" dirty="0"/>
              <a:t> </a:t>
            </a:r>
          </a:p>
          <a:p>
            <a:pPr fontAlgn="base"/>
            <a:r>
              <a:rPr lang="en-US" dirty="0"/>
              <a:t>In </a:t>
            </a:r>
            <a:r>
              <a:rPr lang="en-US" b="1" dirty="0"/>
              <a:t>Notepad</a:t>
            </a:r>
            <a:r>
              <a:rPr lang="en-US" dirty="0"/>
              <a:t>, click </a:t>
            </a:r>
            <a:r>
              <a:rPr lang="en-US" b="1" dirty="0"/>
              <a:t>File → Save As</a:t>
            </a:r>
            <a:r>
              <a:rPr lang="en-US" dirty="0"/>
              <a:t>. </a:t>
            </a:r>
          </a:p>
          <a:p>
            <a:pPr fontAlgn="base"/>
            <a:r>
              <a:rPr lang="en-US" dirty="0"/>
              <a:t>Enter the file name: </a:t>
            </a:r>
            <a:r>
              <a:rPr lang="en-US" b="1" dirty="0"/>
              <a:t>crash_vlc.py</a:t>
            </a:r>
            <a:r>
              <a:rPr lang="en-US" dirty="0"/>
              <a:t> </a:t>
            </a:r>
          </a:p>
          <a:p>
            <a:pPr fontAlgn="base"/>
            <a:r>
              <a:rPr lang="en-US" dirty="0"/>
              <a:t>Select </a:t>
            </a:r>
            <a:r>
              <a:rPr lang="en-US" b="1" dirty="0"/>
              <a:t>Save as type: All Files (</a:t>
            </a:r>
            <a:r>
              <a:rPr lang="en-US" b="1" i="1" dirty="0"/>
              <a:t>.</a:t>
            </a:r>
            <a:r>
              <a:rPr lang="en-US" b="1" dirty="0"/>
              <a:t>)</a:t>
            </a:r>
            <a:r>
              <a:rPr lang="en-US" dirty="0"/>
              <a:t> </a:t>
            </a:r>
          </a:p>
          <a:p>
            <a:pPr fontAlgn="base"/>
            <a:r>
              <a:rPr lang="en-US" dirty="0"/>
              <a:t>Set </a:t>
            </a:r>
            <a:r>
              <a:rPr lang="en-US" b="1" dirty="0"/>
              <a:t>Encoding: UTF-8</a:t>
            </a:r>
            <a:r>
              <a:rPr lang="en-US" dirty="0"/>
              <a:t> </a:t>
            </a:r>
          </a:p>
          <a:p>
            <a:pPr fontAlgn="base"/>
            <a:r>
              <a:rPr lang="en-US" b="1" dirty="0"/>
              <a:t>Choose a Location:</a:t>
            </a:r>
            <a:r>
              <a:rPr lang="en-US" dirty="0"/>
              <a:t> </a:t>
            </a:r>
          </a:p>
          <a:p>
            <a:pPr fontAlgn="base"/>
            <a:r>
              <a:rPr lang="en-US" dirty="0"/>
              <a:t>Save the file on </a:t>
            </a:r>
            <a:r>
              <a:rPr lang="en-US" b="1" dirty="0"/>
              <a:t>Desktop</a:t>
            </a:r>
            <a:r>
              <a:rPr lang="en-US" dirty="0"/>
              <a:t> or in *</a:t>
            </a:r>
            <a:r>
              <a:rPr lang="en-US" i="1" dirty="0"/>
              <a:t>C:\Users\</a:t>
            </a:r>
            <a:r>
              <a:rPr lang="en-US" i="1" dirty="0" err="1"/>
              <a:t>Aamir</a:t>
            </a:r>
            <a:r>
              <a:rPr lang="en-US" i="1" dirty="0"/>
              <a:t>*</a:t>
            </a:r>
            <a:r>
              <a:rPr lang="en-US" dirty="0"/>
              <a:t> </a:t>
            </a:r>
            <a:endParaRPr lang="en-US" dirty="0" smtClean="0"/>
          </a:p>
          <a:p>
            <a:r>
              <a:rPr lang="en-US" b="1" dirty="0" smtClean="0"/>
              <a:t>Now this file is ready to use</a:t>
            </a:r>
            <a:endParaRPr lang="en-US" b="1" dirty="0"/>
          </a:p>
        </p:txBody>
      </p:sp>
    </p:spTree>
    <p:extLst>
      <p:ext uri="{BB962C8B-B14F-4D97-AF65-F5344CB8AC3E}">
        <p14:creationId xmlns:p14="http://schemas.microsoft.com/office/powerpoint/2010/main" val="3016789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174</Words>
  <Application>Microsoft Office PowerPoint</Application>
  <PresentationFormat>On-screen Show (4:3)</PresentationFormat>
  <Paragraphs>69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Third-Party Risk Assessment for VLC Media Player </vt:lpstr>
      <vt:lpstr>1. Introduction  </vt:lpstr>
      <vt:lpstr>2. Understanding Third-Party Risks</vt:lpstr>
      <vt:lpstr>3. Key Vulnerabilities in VLC</vt:lpstr>
      <vt:lpstr>Vulnerability : CVE-2023-5678 - Buffer Overflow Attack </vt:lpstr>
      <vt:lpstr>4. Exploitation Techniques</vt:lpstr>
      <vt:lpstr>5. Steps to Create a Third-Party Risk </vt:lpstr>
      <vt:lpstr>6. How to Run the Exploit Test</vt:lpstr>
      <vt:lpstr>Step 2: How to Save a File</vt:lpstr>
      <vt:lpstr>PowerPoint Presentation</vt:lpstr>
      <vt:lpstr>Step 2: Open the File in VLC</vt:lpstr>
      <vt:lpstr>PowerPoint Presentation</vt:lpstr>
      <vt:lpstr>Step 3: Analyze Results</vt:lpstr>
      <vt:lpstr>PowerPoint Presentation</vt:lpstr>
      <vt:lpstr>7. Mitigation Strategies</vt:lpstr>
      <vt:lpstr>8. Conclusion &amp; Recommendations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Third-Party Risk Assessment for VLC Media Player</dc:title>
  <dc:creator>Aamir</dc:creator>
  <cp:lastModifiedBy>Aamir</cp:lastModifiedBy>
  <cp:revision>5</cp:revision>
  <dcterms:created xsi:type="dcterms:W3CDTF">2025-03-31T03:56:26Z</dcterms:created>
  <dcterms:modified xsi:type="dcterms:W3CDTF">2025-03-31T23:02:43Z</dcterms:modified>
</cp:coreProperties>
</file>