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4BBA8F-8A1C-4FC5-A346-5295D3190C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C9CA97-6F08-413E-A0E4-27CB28273EC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Doctor Database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will allow doctors to keep track of their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Programs used to create Doctor Database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HTML, CSS and </a:t>
            </a:r>
            <a:r>
              <a:rPr lang="en-US" dirty="0" err="1" smtClean="0"/>
              <a:t>Javascript</a:t>
            </a:r>
            <a:r>
              <a:rPr lang="en-US" dirty="0" smtClean="0"/>
              <a:t> were used to create the program.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used to manage the database and give the application it’s functionality.</a:t>
            </a:r>
          </a:p>
          <a:p>
            <a:r>
              <a:rPr lang="en-US" dirty="0" smtClean="0"/>
              <a:t>HTML is used for the website’s structure.</a:t>
            </a:r>
          </a:p>
          <a:p>
            <a:r>
              <a:rPr lang="en-US" dirty="0" smtClean="0"/>
              <a:t>CSS is used to give the website it’s look.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patient records are shown in a dynamic table with pages.</a:t>
            </a:r>
          </a:p>
          <a:p>
            <a:r>
              <a:rPr lang="en-US" dirty="0" smtClean="0"/>
              <a:t>Patient records are stored in a </a:t>
            </a:r>
            <a:r>
              <a:rPr lang="en-US" dirty="0" err="1" smtClean="0"/>
              <a:t>Javascript</a:t>
            </a:r>
            <a:r>
              <a:rPr lang="en-US" dirty="0" smtClean="0"/>
              <a:t> array.</a:t>
            </a:r>
          </a:p>
          <a:p>
            <a:r>
              <a:rPr lang="en-US" dirty="0" smtClean="0"/>
              <a:t>The web page uses Bootstrap for styling and </a:t>
            </a:r>
            <a:r>
              <a:rPr lang="en-US" smtClean="0"/>
              <a:t>dialog modals.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9624" y="3244334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Beverley Leach</a:t>
            </a:r>
          </a:p>
        </p:txBody>
      </p:sp>
    </p:spTree>
    <p:extLst>
      <p:ext uri="{BB962C8B-B14F-4D97-AF65-F5344CB8AC3E}">
        <p14:creationId xmlns:p14="http://schemas.microsoft.com/office/powerpoint/2010/main" val="1574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is meant to help doctors keep track of their patients and what diseases affect them and what programs they are enrolled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55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</TotalTime>
  <Words>125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Doctor Database Dashboard</vt:lpstr>
      <vt:lpstr>Programs used to create Doctor Database Dashboard</vt:lpstr>
      <vt:lpstr>Design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 Database Dashboard</dc:title>
  <dc:creator>Windows User</dc:creator>
  <cp:lastModifiedBy>Windows User</cp:lastModifiedBy>
  <cp:revision>8</cp:revision>
  <dcterms:created xsi:type="dcterms:W3CDTF">2025-04-26T09:13:42Z</dcterms:created>
  <dcterms:modified xsi:type="dcterms:W3CDTF">2025-04-26T12:48:41Z</dcterms:modified>
</cp:coreProperties>
</file>