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Doctor Database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will allow doctors to keep track of their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Programs used to create Doctor Database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CSS and </a:t>
            </a:r>
            <a:r>
              <a:rPr lang="en-US" dirty="0" err="1" smtClean="0"/>
              <a:t>Javascript</a:t>
            </a:r>
            <a:r>
              <a:rPr lang="en-US" dirty="0" smtClean="0"/>
              <a:t> were used to create the program.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used to manage the database and give the application it’s functionality.</a:t>
            </a:r>
          </a:p>
          <a:p>
            <a:r>
              <a:rPr lang="en-US" dirty="0" smtClean="0"/>
              <a:t>HTML is used for the website’s structure.</a:t>
            </a:r>
          </a:p>
          <a:p>
            <a:r>
              <a:rPr lang="en-US" dirty="0" smtClean="0"/>
              <a:t>CSS is used to give the website it’s look.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patient records are shown in a dynamic table with pages.</a:t>
            </a:r>
          </a:p>
          <a:p>
            <a:r>
              <a:rPr lang="en-US" dirty="0" smtClean="0"/>
              <a:t>Patient records are stored in a </a:t>
            </a:r>
            <a:r>
              <a:rPr lang="en-US" dirty="0" err="1" smtClean="0"/>
              <a:t>Javascript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The web page uses Bootstrap for styling and </a:t>
            </a:r>
            <a:r>
              <a:rPr lang="en-US" smtClean="0"/>
              <a:t>dialog modals.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97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Doctor Database Dashboard</vt:lpstr>
      <vt:lpstr>Programs used to create Doctor Database Dashboard</vt:lpstr>
      <vt:lpstr>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Database Dashboard</dc:title>
  <dc:creator>Windows User</dc:creator>
  <cp:lastModifiedBy>Windows User</cp:lastModifiedBy>
  <cp:revision>5</cp:revision>
  <dcterms:created xsi:type="dcterms:W3CDTF">2025-04-26T09:13:42Z</dcterms:created>
  <dcterms:modified xsi:type="dcterms:W3CDTF">2025-04-26T09:40:03Z</dcterms:modified>
</cp:coreProperties>
</file>