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76" r:id="rId6"/>
    <p:sldId id="278" r:id="rId7"/>
    <p:sldId id="286" r:id="rId8"/>
    <p:sldId id="265" r:id="rId9"/>
    <p:sldId id="280" r:id="rId10"/>
    <p:sldId id="279" r:id="rId11"/>
    <p:sldId id="287" r:id="rId12"/>
    <p:sldId id="292" r:id="rId13"/>
    <p:sldId id="263" r:id="rId14"/>
    <p:sldId id="281" r:id="rId15"/>
    <p:sldId id="282" r:id="rId16"/>
    <p:sldId id="288" r:id="rId17"/>
    <p:sldId id="289" r:id="rId18"/>
    <p:sldId id="291" r:id="rId19"/>
    <p:sldId id="293" r:id="rId20"/>
    <p:sldId id="259" r:id="rId21"/>
    <p:sldId id="296" r:id="rId22"/>
    <p:sldId id="297" r:id="rId23"/>
    <p:sldId id="299" r:id="rId24"/>
    <p:sldId id="300" r:id="rId25"/>
    <p:sldId id="301" r:id="rId26"/>
    <p:sldId id="302" r:id="rId27"/>
    <p:sldId id="294" r:id="rId28"/>
    <p:sldId id="29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4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4B02-D024-4459-A9E6-A93034C49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03982-9978-41A1-A7FD-F70CA4CB6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C1161-1ADF-4DA4-BF8F-634BD325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16BB-9425-4481-9AF6-2FFBB5C1418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989CA-FF76-4B82-81E6-DB6C19E5D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C2A46-7798-4D0A-9AFB-C8D92A41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304-E6E3-4C6E-B1BB-DCD029AE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49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86D9-17E3-4123-AE69-A656A407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6D1A1-02AC-49A2-B5BE-DD57EF5F8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2FB7-75D4-4D62-94BF-41F67CAD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16BB-9425-4481-9AF6-2FFBB5C1418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37041-4403-441B-9364-92654514C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8AF7D-762B-4BC6-ABFC-4624DDCF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304-E6E3-4C6E-B1BB-DCD029AE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69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F7CBA-13D5-42E1-94B3-DD8C50216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40BF3-FD12-4179-99FA-0B8B78D64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CED5D-7937-4489-B619-F6E9A7E7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16BB-9425-4481-9AF6-2FFBB5C1418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BB040-A56B-4F63-995A-33E6FA64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9C641-AD60-455B-981C-26C0505F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304-E6E3-4C6E-B1BB-DCD029AE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3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23C2-46EF-4AC8-B0FA-006338AF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2585C-EFD0-409B-A4AE-32B2B8E65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7166E-4127-428E-A349-A53800D8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16BB-9425-4481-9AF6-2FFBB5C1418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6E82B-F74D-4015-97BF-B7C9C4A9C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82ED0-3455-4257-9EC4-47E806B9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304-E6E3-4C6E-B1BB-DCD029AE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34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89A7-62B3-4CF9-8312-91CDE4AA2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809A1-7AB8-498A-966B-120F3DA18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6C4EB-2E4C-4A1D-A973-8C4507447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16BB-9425-4481-9AF6-2FFBB5C1418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334D2-3297-4A4E-8BC3-8BE8E02C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09DDD-8A71-470F-A8BB-E2536CC6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304-E6E3-4C6E-B1BB-DCD029AE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77D9-BFD7-4942-BA7D-536AB1A8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E4214-A01E-49D3-BF53-DBF46D0C1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D2C02-FEAB-4BF1-AE34-F4C6D0394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D743B-115D-4C5F-A1B3-DBBD85FC8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16BB-9425-4481-9AF6-2FFBB5C1418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AC755-AF36-4C22-A2EF-DC13DA32C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9A503-4F95-4B33-A075-FF97EF9D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304-E6E3-4C6E-B1BB-DCD029AE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55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670F-C9C3-460E-8402-1F42B300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2A9F5-02DF-4CA6-9784-074B546F6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B9E7C-814C-4FFA-A4D3-7BA3ED8D8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1AC16-5927-4D0F-A9AA-BE7170BCE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EB2AF-54BA-4185-A178-1148CCB42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04224-DF13-46C7-87F5-95396E74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16BB-9425-4481-9AF6-2FFBB5C1418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5AFE2-201B-44DB-835F-812B0741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97ADA-7255-4AC1-AB19-7736930E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304-E6E3-4C6E-B1BB-DCD029AE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21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A1A4-C16F-4F89-8CC7-D1C8C156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D20C8-A9ED-44F8-8C5D-68261ECA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16BB-9425-4481-9AF6-2FFBB5C1418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5A587-025A-472D-862C-D0017963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54813-774C-4052-A3AE-DCF16AB0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304-E6E3-4C6E-B1BB-DCD029AE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94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2BD0E-5853-42CD-AE7C-B9418037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16BB-9425-4481-9AF6-2FFBB5C1418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86265-98E6-4DD9-840F-F24B93122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A1AB6-EBC6-4EB0-83ED-2A1164EE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304-E6E3-4C6E-B1BB-DCD029AE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68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EF410-6000-43F5-BE7A-49DA2147B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A99A7-296D-451D-8349-A13A511F1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39005-FE4C-4869-9BF8-C42893ED0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CF8B7-6E21-4407-911F-ADB14A67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16BB-9425-4481-9AF6-2FFBB5C1418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57B1C-8615-46AB-AFBF-B87499E2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28F72-56EE-4702-9928-6EF2EFA3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304-E6E3-4C6E-B1BB-DCD029AE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75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FEDD-3747-487B-8A36-17326F5EE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AD2AA1-A117-4255-9344-C193D5EA5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850C2-B480-47B6-9191-10574107F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56359-9161-46EE-B546-4A74DB26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16BB-9425-4481-9AF6-2FFBB5C1418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B27C2-5C12-4964-9B7D-1237D70F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EDD66-E231-4315-940D-751B75EB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FA304-E6E3-4C6E-B1BB-DCD029AE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41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09FD0D-B649-46E8-9ECB-ECFF08E8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32EB8-EACA-4E00-944B-FA71B07C9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ABBE-B6B0-44DC-A1D2-686E44A2F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16BB-9425-4481-9AF6-2FFBB5C1418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11B0E-3C83-43FD-A3D6-E188B6443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77469-C22B-4E53-82E4-E2510A971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FA304-E6E3-4C6E-B1BB-DCD029AE7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3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821EF-0684-4C3F-9ED2-043A43123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r>
              <a:rPr lang="en-US" sz="11500" dirty="0"/>
              <a:t>NETWORK SNIFFER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16B81-03DD-4B03-A252-C62AE7211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/>
              <a:t>Muhammad  Ismail Ramzan (20i-0941)</a:t>
            </a:r>
          </a:p>
          <a:p>
            <a:pPr algn="l"/>
            <a:r>
              <a:rPr lang="en-US" sz="2200" dirty="0"/>
              <a:t>Muhammad Usman Shahid (20i-1797)</a:t>
            </a:r>
          </a:p>
          <a:p>
            <a:pPr algn="l"/>
            <a:r>
              <a:rPr lang="en-US" sz="2200" dirty="0"/>
              <a:t>Musaab Imran (20i-1794)</a:t>
            </a:r>
          </a:p>
        </p:txBody>
      </p:sp>
    </p:spTree>
    <p:extLst>
      <p:ext uri="{BB962C8B-B14F-4D97-AF65-F5344CB8AC3E}">
        <p14:creationId xmlns:p14="http://schemas.microsoft.com/office/powerpoint/2010/main" val="3831311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B3-3BC4-4190-B73E-3CAA4760D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HTTP RESPONSE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A7A4A-2078-4A70-9734-770F47FF5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EFA3DCB-9127-49E5-BA06-01F076243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278" y="1996784"/>
            <a:ext cx="9820912" cy="440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00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B3-3BC4-4190-B73E-3CAA4760D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A7A4A-2078-4A70-9734-770F47FF5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F736CDAD-B1F5-4090-8E97-6FCA7037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151" y="2176271"/>
            <a:ext cx="9806535" cy="404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9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9183A-84F5-4AAE-9370-D6C9C45C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324702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1500" dirty="0"/>
              <a:t>5.FILTERS</a:t>
            </a:r>
            <a:endParaRPr lang="en-US" sz="11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38A02-ABAD-400F-897D-755455D47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9050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6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6D8A8-3827-4A1F-900F-570623FC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5.FILTERS</a:t>
            </a:r>
          </a:p>
        </p:txBody>
      </p:sp>
      <p:sp>
        <p:nvSpPr>
          <p:cNvPr id="25" name="Freeform: Shape 18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6" name="Freeform: Shape 20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CE61C-2E37-420F-9F57-45830482C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1"/>
            <a:ext cx="7315200" cy="4121152"/>
          </a:xfrm>
        </p:spPr>
        <p:txBody>
          <a:bodyPr>
            <a:normAutofit/>
          </a:bodyPr>
          <a:lstStyle/>
          <a:p>
            <a:r>
              <a:rPr lang="en-US" sz="2400"/>
              <a:t>Port number</a:t>
            </a:r>
          </a:p>
          <a:p>
            <a:r>
              <a:rPr lang="en-US" sz="2400"/>
              <a:t>Port range</a:t>
            </a:r>
          </a:p>
          <a:p>
            <a:r>
              <a:rPr lang="en-US" sz="2400"/>
              <a:t>TCP</a:t>
            </a:r>
          </a:p>
          <a:p>
            <a:r>
              <a:rPr lang="en-US" sz="2400"/>
              <a:t>UDP</a:t>
            </a:r>
          </a:p>
          <a:p>
            <a:r>
              <a:rPr lang="en-US" sz="2400"/>
              <a:t>ICMP</a:t>
            </a:r>
          </a:p>
          <a:p>
            <a:r>
              <a:rPr lang="en-US" sz="2400"/>
              <a:t>Combinations </a:t>
            </a:r>
          </a:p>
          <a:p>
            <a:endParaRPr lang="en-US" sz="240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71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D8A8-3827-4A1F-900F-570623FC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--HELP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CE61C-2E37-420F-9F57-45830482C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en-US" sz="2400" dirty="0"/>
          </a:p>
        </p:txBody>
      </p:sp>
      <p:pic>
        <p:nvPicPr>
          <p:cNvPr id="7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D1D91BE-CB73-4D2E-B43A-0592A28ED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433" y="2021427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86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D8A8-3827-4A1F-900F-570623FC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CE61C-2E37-420F-9F57-45830482C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en-US" sz="2400" dirty="0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715EBCD3-E59F-43DE-A006-C41ECF633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099" y="365760"/>
            <a:ext cx="9843701" cy="595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82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D8A8-3827-4A1F-900F-570623FC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CE61C-2E37-420F-9F57-45830482C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98D502-CEC4-4D34-A121-E0AA43C76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371" y="365760"/>
            <a:ext cx="9477829" cy="592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45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D8A8-3827-4A1F-900F-570623FC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CE61C-2E37-420F-9F57-45830482C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C43978-B363-489E-B4CF-A09F5C028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808" y="365760"/>
            <a:ext cx="9657049" cy="623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32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D8A8-3827-4A1F-900F-570623FC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CE61C-2E37-420F-9F57-45830482C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F49486-513C-451E-8BD6-11F879FBE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100" y="365761"/>
            <a:ext cx="993260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22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87DF1-EAB5-415A-9AC5-68122A12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17659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1500" dirty="0"/>
              <a:t>6</a:t>
            </a:r>
            <a:r>
              <a:rPr lang="en-US" sz="1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.ATTACK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BC9DB-DA25-4056-AF25-380CE9D16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143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BA6C-D695-4305-A087-4DAA1274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/>
              <a:t>Contents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B755-130B-471C-BECD-9DFB2D5BB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Demo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sniffing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Filters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Attack detection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Security analysis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4608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8291-BED6-40D9-BAF2-515F7B47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6.ATTACK DETECTION</a:t>
            </a:r>
          </a:p>
        </p:txBody>
      </p:sp>
      <p:sp>
        <p:nvSpPr>
          <p:cNvPr id="29" name="Freeform: Shape 2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2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95D75-276F-4806-92B3-AC573F653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Credential harvester</a:t>
            </a:r>
          </a:p>
          <a:p>
            <a:r>
              <a:rPr lang="en-US" sz="2400" dirty="0"/>
              <a:t>HTML injection</a:t>
            </a:r>
          </a:p>
          <a:p>
            <a:r>
              <a:rPr lang="en-US" sz="2400" dirty="0"/>
              <a:t>SQL injection</a:t>
            </a:r>
          </a:p>
          <a:p>
            <a:r>
              <a:rPr lang="en-US" sz="2400" dirty="0"/>
              <a:t>XSS / JS injection</a:t>
            </a:r>
          </a:p>
          <a:p>
            <a:r>
              <a:rPr lang="en-US" sz="2400" dirty="0"/>
              <a:t>XXE injection</a:t>
            </a:r>
          </a:p>
          <a:p>
            <a:r>
              <a:rPr lang="en-US" sz="2400" dirty="0"/>
              <a:t>Command injection</a:t>
            </a:r>
          </a:p>
          <a:p>
            <a:r>
              <a:rPr lang="en-US" sz="2400" dirty="0"/>
              <a:t>XSLT injection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282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8291-BED6-40D9-BAF2-515F7B47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CRDENTIAL HARVESTER</a:t>
            </a:r>
          </a:p>
        </p:txBody>
      </p:sp>
      <p:sp>
        <p:nvSpPr>
          <p:cNvPr id="29" name="Freeform: Shape 2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2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95D75-276F-4806-92B3-AC573F653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Credential harvester</a:t>
            </a:r>
          </a:p>
          <a:p>
            <a:r>
              <a:rPr lang="en-US" sz="2400" dirty="0"/>
              <a:t>HTML injection</a:t>
            </a:r>
          </a:p>
          <a:p>
            <a:r>
              <a:rPr lang="en-US" sz="2400" dirty="0"/>
              <a:t>SQL injection</a:t>
            </a:r>
          </a:p>
          <a:p>
            <a:r>
              <a:rPr lang="en-US" sz="2400" dirty="0"/>
              <a:t>XSS / JS injection</a:t>
            </a:r>
          </a:p>
          <a:p>
            <a:r>
              <a:rPr lang="en-US" sz="2400" dirty="0"/>
              <a:t>XXE injection</a:t>
            </a:r>
          </a:p>
          <a:p>
            <a:r>
              <a:rPr lang="en-US" sz="2400" dirty="0"/>
              <a:t>XPATH injection</a:t>
            </a:r>
          </a:p>
          <a:p>
            <a:r>
              <a:rPr lang="en-US" sz="2400" dirty="0"/>
              <a:t>Command injection</a:t>
            </a:r>
          </a:p>
          <a:p>
            <a:r>
              <a:rPr lang="en-US" sz="2400" dirty="0"/>
              <a:t>XSLT injection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455A734-1F54-4B2D-B452-4266CE957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102" y="1920240"/>
            <a:ext cx="9917723" cy="406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74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8291-BED6-40D9-BAF2-515F7B47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ATTACK’S DETECTION</a:t>
            </a:r>
          </a:p>
        </p:txBody>
      </p:sp>
      <p:sp>
        <p:nvSpPr>
          <p:cNvPr id="29" name="Freeform: Shape 2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2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95D75-276F-4806-92B3-AC573F653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Credential harvester</a:t>
            </a:r>
          </a:p>
          <a:p>
            <a:r>
              <a:rPr lang="en-US" sz="2400" dirty="0"/>
              <a:t>HTML injection</a:t>
            </a:r>
          </a:p>
          <a:p>
            <a:r>
              <a:rPr lang="en-US" sz="2400" dirty="0"/>
              <a:t>SQL injection</a:t>
            </a:r>
          </a:p>
          <a:p>
            <a:r>
              <a:rPr lang="en-US" sz="2400" dirty="0"/>
              <a:t>XSS / JS injection</a:t>
            </a:r>
          </a:p>
          <a:p>
            <a:r>
              <a:rPr lang="en-US" sz="2400" dirty="0"/>
              <a:t>XXE injection</a:t>
            </a:r>
          </a:p>
          <a:p>
            <a:r>
              <a:rPr lang="en-US" sz="2400" dirty="0"/>
              <a:t>XPATH injection</a:t>
            </a:r>
          </a:p>
          <a:p>
            <a:r>
              <a:rPr lang="en-US" sz="2400" dirty="0"/>
              <a:t>Command injection</a:t>
            </a:r>
          </a:p>
          <a:p>
            <a:r>
              <a:rPr lang="en-US" sz="2400" dirty="0"/>
              <a:t>XSLT injection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9C8B6B-F4D1-4E6E-9D24-A53F4DEF4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791" y="1554480"/>
            <a:ext cx="8240017" cy="503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2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8291-BED6-40D9-BAF2-515F7B47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9" name="Freeform: Shape 2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2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95D75-276F-4806-92B3-AC573F653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9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D55D33A-C1DD-45DF-93AA-1CCF12660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50" y="737790"/>
            <a:ext cx="8858250" cy="538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36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BD5C2-E158-4575-A21E-ECA74EBF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7.SECURITY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C8B30-6FC0-4C67-9BD7-DBEA16F70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0241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B3-3BC4-4190-B73E-3CAA4760D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7.SECURITY ANALYSIS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A7A4A-2078-4A70-9734-770F47FF5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lnSpcReduction="10000"/>
          </a:bodyPr>
          <a:lstStyle/>
          <a:p>
            <a:r>
              <a:rPr lang="en-US" sz="2400" b="1" dirty="0"/>
              <a:t>Strengths: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Detects malicious input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Shows the packet having credential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Different protocols identification</a:t>
            </a:r>
          </a:p>
          <a:p>
            <a:r>
              <a:rPr lang="en-US" sz="2400" b="1" dirty="0"/>
              <a:t>Weakness: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It doesn’t sniff HTTPS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4850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B3-3BC4-4190-B73E-3CAA4760D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7.SECURITY ANALYSIS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A7A4A-2078-4A70-9734-770F47FF5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Concepts: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Network 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Network security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Web attacks </a:t>
            </a:r>
          </a:p>
          <a:p>
            <a:pPr marL="0" indent="0">
              <a:buNone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6160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D3375-BC00-4BEA-B5FC-11CF46DA5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660754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D997E-8D28-401E-957E-E2B5BC6C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98199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BD5C2-E158-4575-A21E-ECA74EBF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08993"/>
            <a:ext cx="9968913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0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C8B30-6FC0-4C67-9BD7-DBEA16F70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818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A7E5-B5E7-4274-8E0A-8471710E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Initial Approach: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B5FF9-594C-46D6-884C-8041FCB0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Making of proxy server</a:t>
            </a:r>
          </a:p>
          <a:p>
            <a:r>
              <a:rPr lang="en-US" sz="2400" dirty="0"/>
              <a:t>Using as MITM</a:t>
            </a:r>
          </a:p>
          <a:p>
            <a:r>
              <a:rPr lang="en-US" sz="2400" dirty="0"/>
              <a:t>Reasons for not opting</a:t>
            </a:r>
          </a:p>
          <a:p>
            <a:r>
              <a:rPr lang="en-US" sz="2400" dirty="0"/>
              <a:t>Using </a:t>
            </a:r>
            <a:r>
              <a:rPr lang="en-US" sz="2400" b="1" dirty="0"/>
              <a:t>SCAPY</a:t>
            </a:r>
            <a:r>
              <a:rPr lang="en-US" sz="2400" dirty="0"/>
              <a:t> library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607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BD5C2-E158-4575-A21E-ECA74EBF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C8B30-6FC0-4C67-9BD7-DBEA16F70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180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BD5C2-E158-4575-A21E-ECA74EBF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1500" dirty="0"/>
              <a:t>3</a:t>
            </a:r>
            <a:r>
              <a:rPr lang="en-US" sz="1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C8B30-6FC0-4C67-9BD7-DBEA16F70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954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9183A-84F5-4AAE-9370-D6C9C45C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324702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1500" dirty="0"/>
              <a:t>4</a:t>
            </a:r>
            <a:r>
              <a:rPr lang="en-US" sz="1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.NETWORK SNIFFING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38A02-ABAD-400F-897D-755455D47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019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B3-3BC4-4190-B73E-3CAA4760D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4. NETWORK SNIFFING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A7A4A-2078-4A70-9734-770F47FF5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HTTP request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HTTP response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Protocols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712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B3-3BC4-4190-B73E-3CAA4760D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A7A4A-2078-4A70-9734-770F47FF5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6D34E7B6-DF1D-441B-9DA3-8B085AFAD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33" y="2176271"/>
            <a:ext cx="9906649" cy="444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68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201</Words>
  <Application>Microsoft Office PowerPoint</Application>
  <PresentationFormat>Widescreen</PresentationFormat>
  <Paragraphs>89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NETWORK SNIFFER</vt:lpstr>
      <vt:lpstr>Contents</vt:lpstr>
      <vt:lpstr>1.INTRODUCTION</vt:lpstr>
      <vt:lpstr>Initial Approach:</vt:lpstr>
      <vt:lpstr>2.MOTIVATION</vt:lpstr>
      <vt:lpstr>3.DEMO</vt:lpstr>
      <vt:lpstr>4.NETWORK SNIFFING</vt:lpstr>
      <vt:lpstr>4. NETWORK SNIFFING</vt:lpstr>
      <vt:lpstr>HTTP REQUEST</vt:lpstr>
      <vt:lpstr>HTTP RESPONSE</vt:lpstr>
      <vt:lpstr>HTTP REQUEST</vt:lpstr>
      <vt:lpstr>5.FILTERS</vt:lpstr>
      <vt:lpstr>5.FILTERS</vt:lpstr>
      <vt:lpstr>--HELP</vt:lpstr>
      <vt:lpstr>PowerPoint Presentation</vt:lpstr>
      <vt:lpstr>PowerPoint Presentation</vt:lpstr>
      <vt:lpstr>PowerPoint Presentation</vt:lpstr>
      <vt:lpstr>PowerPoint Presentation</vt:lpstr>
      <vt:lpstr>6.ATTACK DETECTION</vt:lpstr>
      <vt:lpstr>6.ATTACK DETECTION</vt:lpstr>
      <vt:lpstr>CRDENTIAL HARVESTER</vt:lpstr>
      <vt:lpstr>ATTACK’S DETECTION</vt:lpstr>
      <vt:lpstr>PowerPoint Presentation</vt:lpstr>
      <vt:lpstr>7.SECURITY ANALYSIS</vt:lpstr>
      <vt:lpstr>7.SECURITY ANALYSIS</vt:lpstr>
      <vt:lpstr>7.SECURITY ANALYSIS</vt:lpstr>
      <vt:lpstr>ANY 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SNIFFER</dc:title>
  <dc:creator>Musaab Imran</dc:creator>
  <cp:lastModifiedBy>Musaab Imran</cp:lastModifiedBy>
  <cp:revision>14</cp:revision>
  <dcterms:created xsi:type="dcterms:W3CDTF">2021-12-15T16:58:48Z</dcterms:created>
  <dcterms:modified xsi:type="dcterms:W3CDTF">2021-12-16T05:50:14Z</dcterms:modified>
</cp:coreProperties>
</file>