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68" r:id="rId3"/>
    <p:sldId id="269" r:id="rId4"/>
    <p:sldId id="270" r:id="rId5"/>
    <p:sldId id="262" r:id="rId6"/>
    <p:sldId id="302" r:id="rId7"/>
    <p:sldId id="300" r:id="rId8"/>
    <p:sldId id="278" r:id="rId9"/>
    <p:sldId id="273" r:id="rId10"/>
    <p:sldId id="298" r:id="rId11"/>
    <p:sldId id="299" r:id="rId12"/>
    <p:sldId id="275" r:id="rId13"/>
    <p:sldId id="276" r:id="rId14"/>
    <p:sldId id="285" r:id="rId15"/>
    <p:sldId id="286" r:id="rId16"/>
    <p:sldId id="284" r:id="rId17"/>
    <p:sldId id="294" r:id="rId18"/>
    <p:sldId id="295" r:id="rId19"/>
    <p:sldId id="297" r:id="rId20"/>
    <p:sldId id="279" r:id="rId21"/>
    <p:sldId id="296" r:id="rId22"/>
    <p:sldId id="303" r:id="rId23"/>
    <p:sldId id="266"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206" autoAdjust="0"/>
  </p:normalViewPr>
  <p:slideViewPr>
    <p:cSldViewPr snapToGrid="0">
      <p:cViewPr varScale="1">
        <p:scale>
          <a:sx n="71" d="100"/>
          <a:sy n="71" d="100"/>
        </p:scale>
        <p:origin x="588" y="78"/>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Quarterly</a:t>
            </a:r>
            <a:r>
              <a:rPr lang="en-US" baseline="0" dirty="0"/>
              <a:t> Income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barChart>
        <c:barDir val="col"/>
        <c:grouping val="clustered"/>
        <c:varyColors val="0"/>
        <c:ser>
          <c:idx val="0"/>
          <c:order val="0"/>
          <c:tx>
            <c:strRef>
              <c:f>Sheet1!$B$1</c:f>
              <c:strCache>
                <c:ptCount val="1"/>
                <c:pt idx="0">
                  <c:v>Bus Fee</c:v>
                </c:pt>
              </c:strCache>
            </c:strRef>
          </c:tx>
          <c:spPr>
            <a:solidFill>
              <a:schemeClr val="accent1"/>
            </a:solidFill>
            <a:ln>
              <a:noFill/>
            </a:ln>
            <a:effectLst/>
          </c:spPr>
          <c:invertIfNegative val="0"/>
          <c:cat>
            <c:strRef>
              <c:f>Sheet1!$A$2:$A$3</c:f>
              <c:strCache>
                <c:ptCount val="2"/>
                <c:pt idx="0">
                  <c:v> Ideal Case</c:v>
                </c:pt>
                <c:pt idx="1">
                  <c:v>Real Case</c:v>
                </c:pt>
              </c:strCache>
            </c:strRef>
          </c:cat>
          <c:val>
            <c:numRef>
              <c:f>Sheet1!$B$2:$B$3</c:f>
              <c:numCache>
                <c:formatCode>General</c:formatCode>
                <c:ptCount val="2"/>
                <c:pt idx="0" formatCode="#,##0">
                  <c:v>8100000</c:v>
                </c:pt>
                <c:pt idx="1">
                  <c:v>7776000</c:v>
                </c:pt>
              </c:numCache>
            </c:numRef>
          </c:val>
          <c:extLst>
            <c:ext xmlns:c16="http://schemas.microsoft.com/office/drawing/2014/chart" uri="{C3380CC4-5D6E-409C-BE32-E72D297353CC}">
              <c16:uniqueId val="{00000000-42BE-4793-99BB-07C55A36C24A}"/>
            </c:ext>
          </c:extLst>
        </c:ser>
        <c:ser>
          <c:idx val="1"/>
          <c:order val="1"/>
          <c:tx>
            <c:strRef>
              <c:f>Sheet1!$C$1</c:f>
              <c:strCache>
                <c:ptCount val="1"/>
                <c:pt idx="0">
                  <c:v>Bus Card</c:v>
                </c:pt>
              </c:strCache>
            </c:strRef>
          </c:tx>
          <c:spPr>
            <a:solidFill>
              <a:schemeClr val="accent2"/>
            </a:solidFill>
            <a:ln>
              <a:noFill/>
            </a:ln>
            <a:effectLst/>
          </c:spPr>
          <c:invertIfNegative val="0"/>
          <c:cat>
            <c:strRef>
              <c:f>Sheet1!$A$2:$A$3</c:f>
              <c:strCache>
                <c:ptCount val="2"/>
                <c:pt idx="0">
                  <c:v> Ideal Case</c:v>
                </c:pt>
                <c:pt idx="1">
                  <c:v>Real Case</c:v>
                </c:pt>
              </c:strCache>
            </c:strRef>
          </c:cat>
          <c:val>
            <c:numRef>
              <c:f>Sheet1!$C$2:$C$3</c:f>
              <c:numCache>
                <c:formatCode>General</c:formatCode>
                <c:ptCount val="2"/>
                <c:pt idx="0">
                  <c:v>0</c:v>
                </c:pt>
                <c:pt idx="1">
                  <c:v>22500</c:v>
                </c:pt>
              </c:numCache>
            </c:numRef>
          </c:val>
          <c:extLst>
            <c:ext xmlns:c16="http://schemas.microsoft.com/office/drawing/2014/chart" uri="{C3380CC4-5D6E-409C-BE32-E72D297353CC}">
              <c16:uniqueId val="{00000001-42BE-4793-99BB-07C55A36C24A}"/>
            </c:ext>
          </c:extLst>
        </c:ser>
        <c:dLbls>
          <c:showLegendKey val="0"/>
          <c:showVal val="0"/>
          <c:showCatName val="0"/>
          <c:showSerName val="0"/>
          <c:showPercent val="0"/>
          <c:showBubbleSize val="0"/>
        </c:dLbls>
        <c:gapWidth val="219"/>
        <c:overlap val="-27"/>
        <c:axId val="107104112"/>
        <c:axId val="107094128"/>
      </c:barChart>
      <c:catAx>
        <c:axId val="107104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107094128"/>
        <c:crosses val="autoZero"/>
        <c:auto val="1"/>
        <c:lblAlgn val="ctr"/>
        <c:lblOffset val="100"/>
        <c:noMultiLvlLbl val="0"/>
      </c:catAx>
      <c:valAx>
        <c:axId val="1070941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107104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745CF8C-4686-4CE8-9915-44813C59582A}">
      <dgm:prSet custT="1"/>
      <dgm:spPr/>
      <dgm:t>
        <a:bodyPr/>
        <a:lstStyle/>
        <a:p>
          <a:pPr>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Developers</a:t>
          </a:r>
        </a:p>
      </dgm:t>
    </dgm:pt>
    <dgm:pt modelId="{58E94036-CD9F-4CAA-8CA3-7CD6B3ECFBFE}" type="parTrans" cxnId="{A45F261C-68DE-46C1-B1C0-49B00E136F06}">
      <dgm:prSet/>
      <dgm:spPr/>
      <dgm:t>
        <a:bodyPr/>
        <a:lstStyle/>
        <a:p>
          <a:endParaRPr lang="en-PK"/>
        </a:p>
      </dgm:t>
    </dgm:pt>
    <dgm:pt modelId="{8E9B8D91-1089-4CEF-9D47-5BBBF9A8F9BF}" type="sibTrans" cxnId="{A45F261C-68DE-46C1-B1C0-49B00E136F06}">
      <dgm:prSet/>
      <dgm:spPr/>
      <dgm:t>
        <a:bodyPr/>
        <a:lstStyle/>
        <a:p>
          <a:endParaRPr lang="en-PK"/>
        </a:p>
      </dgm:t>
    </dgm:pt>
    <dgm:pt modelId="{922628BB-CA00-48D4-A8F4-98F8C4E7AA50}">
      <dgm:prSet custT="1"/>
      <dgm:spPr/>
      <dgm:t>
        <a:bodyPr/>
        <a:lstStyle/>
        <a:p>
          <a:pPr>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Miss </a:t>
          </a:r>
          <a:r>
            <a:rPr lang="en-US" sz="2800" dirty="0" err="1">
              <a:latin typeface="Times New Roman" panose="02020603050405020304" pitchFamily="18" charset="0"/>
              <a:cs typeface="Times New Roman" panose="02020603050405020304" pitchFamily="18" charset="0"/>
            </a:rPr>
            <a:t>Maheen</a:t>
          </a:r>
          <a:r>
            <a:rPr lang="en-US" sz="2800" dirty="0">
              <a:latin typeface="Times New Roman" panose="02020603050405020304" pitchFamily="18" charset="0"/>
              <a:cs typeface="Times New Roman" panose="02020603050405020304" pitchFamily="18" charset="0"/>
            </a:rPr>
            <a:t> Arshad</a:t>
          </a:r>
        </a:p>
      </dgm:t>
    </dgm:pt>
    <dgm:pt modelId="{FA044CA1-B9A0-44AB-8299-60266D66784D}" type="parTrans" cxnId="{75EDC0F0-C1B9-46A2-9BD9-8DD4D9F9AB0D}">
      <dgm:prSet/>
      <dgm:spPr/>
      <dgm:t>
        <a:bodyPr/>
        <a:lstStyle/>
        <a:p>
          <a:endParaRPr lang="en-PK"/>
        </a:p>
      </dgm:t>
    </dgm:pt>
    <dgm:pt modelId="{12E70B9B-868E-4CBA-8405-738DCD1C39F6}" type="sibTrans" cxnId="{75EDC0F0-C1B9-46A2-9BD9-8DD4D9F9AB0D}">
      <dgm:prSet/>
      <dgm:spPr/>
      <dgm:t>
        <a:bodyPr/>
        <a:lstStyle/>
        <a:p>
          <a:endParaRPr lang="en-PK"/>
        </a:p>
      </dgm:t>
    </dgm:pt>
    <dgm:pt modelId="{8A5B9FCB-27E7-44B2-9CCF-45A361295B55}">
      <dgm:prSet custT="1"/>
      <dgm:spPr/>
      <dgm:t>
        <a:bodyPr/>
        <a:lstStyle/>
        <a:p>
          <a:pPr>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IMU Solutions</a:t>
          </a:r>
        </a:p>
      </dgm:t>
    </dgm:pt>
    <dgm:pt modelId="{3399030C-76E3-450A-9B2B-5E69EC6F4C99}" type="parTrans" cxnId="{91393223-E437-406D-8530-9B1BE1BF57BC}">
      <dgm:prSet/>
      <dgm:spPr/>
      <dgm:t>
        <a:bodyPr/>
        <a:lstStyle/>
        <a:p>
          <a:endParaRPr lang="en-PK"/>
        </a:p>
      </dgm:t>
    </dgm:pt>
    <dgm:pt modelId="{3C71030E-6C7E-416F-8B22-84E1B8C1C95E}" type="sibTrans" cxnId="{91393223-E437-406D-8530-9B1BE1BF57BC}">
      <dgm:prSet/>
      <dgm:spPr/>
      <dgm:t>
        <a:bodyPr/>
        <a:lstStyle/>
        <a:p>
          <a:endParaRPr lang="en-PK"/>
        </a:p>
      </dgm:t>
    </dgm:pt>
    <dgm:pt modelId="{F86CA722-0602-4DBE-B82E-F8EBE5925799}">
      <dgm:prSet custT="1"/>
      <dgm:spPr/>
      <dgm:t>
        <a:bodyPr/>
        <a:lstStyle/>
        <a:p>
          <a:pPr>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Designers</a:t>
          </a:r>
        </a:p>
      </dgm:t>
    </dgm:pt>
    <dgm:pt modelId="{B69215DB-AFED-47A1-8291-0413E04BF741}" type="parTrans" cxnId="{3159F22D-5004-4C26-AA5D-15C788D9632B}">
      <dgm:prSet/>
      <dgm:spPr/>
      <dgm:t>
        <a:bodyPr/>
        <a:lstStyle/>
        <a:p>
          <a:endParaRPr lang="en-PK"/>
        </a:p>
      </dgm:t>
    </dgm:pt>
    <dgm:pt modelId="{1961DA13-3CEF-4BB2-815B-7F52BD178F0C}" type="sibTrans" cxnId="{3159F22D-5004-4C26-AA5D-15C788D9632B}">
      <dgm:prSet/>
      <dgm:spPr/>
      <dgm:t>
        <a:bodyPr/>
        <a:lstStyle/>
        <a:p>
          <a:endParaRPr lang="en-PK"/>
        </a:p>
      </dgm:t>
    </dgm:pt>
    <dgm:pt modelId="{901CBD04-695B-436A-9E0A-FCFA23E52751}">
      <dgm:prSet custT="1"/>
      <dgm:spPr/>
      <dgm:t>
        <a:bodyPr/>
        <a:lstStyle/>
        <a:p>
          <a:pPr>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Project Manager</a:t>
          </a:r>
        </a:p>
      </dgm:t>
    </dgm:pt>
    <dgm:pt modelId="{CA8B0CA9-9C3D-48D6-A910-675A37960188}" type="parTrans" cxnId="{BDB01BEF-21E5-4570-A367-1A52E5C1AEAA}">
      <dgm:prSet/>
      <dgm:spPr/>
      <dgm:t>
        <a:bodyPr/>
        <a:lstStyle/>
        <a:p>
          <a:endParaRPr lang="en-PK"/>
        </a:p>
      </dgm:t>
    </dgm:pt>
    <dgm:pt modelId="{E570E3A4-6EC1-48AC-9FB5-F9863394E65E}" type="sibTrans" cxnId="{BDB01BEF-21E5-4570-A367-1A52E5C1AEAA}">
      <dgm:prSet/>
      <dgm:spPr/>
      <dgm:t>
        <a:bodyPr/>
        <a:lstStyle/>
        <a:p>
          <a:endParaRPr lang="en-PK"/>
        </a:p>
      </dgm:t>
    </dgm:pt>
    <dgm:pt modelId="{F55CC5F6-02D5-442F-8782-797E1ED4CF12}">
      <dgm:prSet custT="1"/>
      <dgm:spPr/>
      <dgm:t>
        <a:bodyPr/>
        <a:lstStyle/>
        <a:p>
          <a:pPr>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Customer</a:t>
          </a:r>
        </a:p>
      </dgm:t>
    </dgm:pt>
    <dgm:pt modelId="{FE77A8E2-8DB1-4BEC-9C10-DA9B44B7CFAE}" type="parTrans" cxnId="{2B15A673-3AC0-4B0D-BF2C-8BA6E2404347}">
      <dgm:prSet/>
      <dgm:spPr/>
      <dgm:t>
        <a:bodyPr/>
        <a:lstStyle/>
        <a:p>
          <a:endParaRPr lang="en-PK"/>
        </a:p>
      </dgm:t>
    </dgm:pt>
    <dgm:pt modelId="{B0BE180F-B260-4D46-9CD9-D0FB7024AB87}" type="sibTrans" cxnId="{2B15A673-3AC0-4B0D-BF2C-8BA6E2404347}">
      <dgm:prSet/>
      <dgm:spPr/>
      <dgm:t>
        <a:bodyPr/>
        <a:lstStyle/>
        <a:p>
          <a:endParaRPr lang="en-PK"/>
        </a:p>
      </dgm:t>
    </dgm:pt>
    <dgm:pt modelId="{F7DF98CA-FAE9-4C6C-BF8E-252495A2EF51}">
      <dgm:prSet custT="1"/>
      <dgm:spPr/>
      <dgm:t>
        <a:bodyPr/>
        <a:lstStyle/>
        <a:p>
          <a:pPr>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User</a:t>
          </a:r>
        </a:p>
      </dgm:t>
    </dgm:pt>
    <dgm:pt modelId="{3E2A8935-FDF9-4ABD-B37B-51FB17240473}" type="parTrans" cxnId="{93BED1DD-91CB-4E88-991E-0B449E02D509}">
      <dgm:prSet/>
      <dgm:spPr/>
      <dgm:t>
        <a:bodyPr/>
        <a:lstStyle/>
        <a:p>
          <a:endParaRPr lang="en-PK"/>
        </a:p>
      </dgm:t>
    </dgm:pt>
    <dgm:pt modelId="{60AC4762-DDFB-43B8-8BBC-85A2106B8CBF}" type="sibTrans" cxnId="{93BED1DD-91CB-4E88-991E-0B449E02D509}">
      <dgm:prSet/>
      <dgm:spPr/>
      <dgm:t>
        <a:bodyPr/>
        <a:lstStyle/>
        <a:p>
          <a:endParaRPr lang="en-PK"/>
        </a:p>
      </dgm:t>
    </dgm:pt>
    <dgm:pt modelId="{C1AB8669-8516-4753-A935-BF3A9FF96E3A}" type="pres">
      <dgm:prSet presAssocID="{1978E08E-BB78-466C-AF7A-8BF239B0068A}" presName="vert0" presStyleCnt="0">
        <dgm:presLayoutVars>
          <dgm:dir/>
          <dgm:animOne val="branch"/>
          <dgm:animLvl val="lvl"/>
        </dgm:presLayoutVars>
      </dgm:prSet>
      <dgm:spPr/>
    </dgm:pt>
    <dgm:pt modelId="{25D1BB75-D2AB-4021-86DB-AD27A4FD43E2}" type="pres">
      <dgm:prSet presAssocID="{922628BB-CA00-48D4-A8F4-98F8C4E7AA50}" presName="thickLine" presStyleLbl="alignNode1" presStyleIdx="0" presStyleCnt="7"/>
      <dgm:spPr/>
    </dgm:pt>
    <dgm:pt modelId="{5651349D-6806-4F22-AB45-F9524859878C}" type="pres">
      <dgm:prSet presAssocID="{922628BB-CA00-48D4-A8F4-98F8C4E7AA50}" presName="horz1" presStyleCnt="0"/>
      <dgm:spPr/>
    </dgm:pt>
    <dgm:pt modelId="{385D2206-601E-427E-BF42-05F368F8EDDC}" type="pres">
      <dgm:prSet presAssocID="{922628BB-CA00-48D4-A8F4-98F8C4E7AA50}" presName="tx1" presStyleLbl="revTx" presStyleIdx="0" presStyleCnt="7"/>
      <dgm:spPr/>
    </dgm:pt>
    <dgm:pt modelId="{6265632F-1E81-4734-819E-FD513818CEEC}" type="pres">
      <dgm:prSet presAssocID="{922628BB-CA00-48D4-A8F4-98F8C4E7AA50}" presName="vert1" presStyleCnt="0"/>
      <dgm:spPr/>
    </dgm:pt>
    <dgm:pt modelId="{40EB4662-7658-4CAF-AC79-4EF15663F1C0}" type="pres">
      <dgm:prSet presAssocID="{F55CC5F6-02D5-442F-8782-797E1ED4CF12}" presName="thickLine" presStyleLbl="alignNode1" presStyleIdx="1" presStyleCnt="7"/>
      <dgm:spPr/>
    </dgm:pt>
    <dgm:pt modelId="{E4BC0766-D9B2-4599-A484-D4D246096722}" type="pres">
      <dgm:prSet presAssocID="{F55CC5F6-02D5-442F-8782-797E1ED4CF12}" presName="horz1" presStyleCnt="0"/>
      <dgm:spPr/>
    </dgm:pt>
    <dgm:pt modelId="{D8451FFA-1D29-4805-BF64-6FBE074F38A5}" type="pres">
      <dgm:prSet presAssocID="{F55CC5F6-02D5-442F-8782-797E1ED4CF12}" presName="tx1" presStyleLbl="revTx" presStyleIdx="1" presStyleCnt="7"/>
      <dgm:spPr/>
    </dgm:pt>
    <dgm:pt modelId="{3E0EF5DA-2526-4489-9A34-A3CF48566514}" type="pres">
      <dgm:prSet presAssocID="{F55CC5F6-02D5-442F-8782-797E1ED4CF12}" presName="vert1" presStyleCnt="0"/>
      <dgm:spPr/>
    </dgm:pt>
    <dgm:pt modelId="{FFA3A7A6-B268-4F5D-8673-79B4C2875834}" type="pres">
      <dgm:prSet presAssocID="{F7DF98CA-FAE9-4C6C-BF8E-252495A2EF51}" presName="thickLine" presStyleLbl="alignNode1" presStyleIdx="2" presStyleCnt="7"/>
      <dgm:spPr/>
    </dgm:pt>
    <dgm:pt modelId="{470BFB26-5A04-44BE-9AAA-44D1C64EDB08}" type="pres">
      <dgm:prSet presAssocID="{F7DF98CA-FAE9-4C6C-BF8E-252495A2EF51}" presName="horz1" presStyleCnt="0"/>
      <dgm:spPr/>
    </dgm:pt>
    <dgm:pt modelId="{32C6B348-1E56-473E-8110-6CFABB9AF6C3}" type="pres">
      <dgm:prSet presAssocID="{F7DF98CA-FAE9-4C6C-BF8E-252495A2EF51}" presName="tx1" presStyleLbl="revTx" presStyleIdx="2" presStyleCnt="7"/>
      <dgm:spPr/>
    </dgm:pt>
    <dgm:pt modelId="{E8D28E6B-2E80-47C8-B8BB-200B67364110}" type="pres">
      <dgm:prSet presAssocID="{F7DF98CA-FAE9-4C6C-BF8E-252495A2EF51}" presName="vert1" presStyleCnt="0"/>
      <dgm:spPr/>
    </dgm:pt>
    <dgm:pt modelId="{6E7C5374-6697-4B5B-B38B-8C1113D680E0}" type="pres">
      <dgm:prSet presAssocID="{A745CF8C-4686-4CE8-9915-44813C59582A}" presName="thickLine" presStyleLbl="alignNode1" presStyleIdx="3" presStyleCnt="7"/>
      <dgm:spPr/>
    </dgm:pt>
    <dgm:pt modelId="{BE24C44A-FEE6-4902-97AD-D308907E1407}" type="pres">
      <dgm:prSet presAssocID="{A745CF8C-4686-4CE8-9915-44813C59582A}" presName="horz1" presStyleCnt="0"/>
      <dgm:spPr/>
    </dgm:pt>
    <dgm:pt modelId="{E5A077B0-313B-4447-961B-ABE15896E204}" type="pres">
      <dgm:prSet presAssocID="{A745CF8C-4686-4CE8-9915-44813C59582A}" presName="tx1" presStyleLbl="revTx" presStyleIdx="3" presStyleCnt="7"/>
      <dgm:spPr/>
    </dgm:pt>
    <dgm:pt modelId="{9041C030-6C52-4365-AC99-86806347B26F}" type="pres">
      <dgm:prSet presAssocID="{A745CF8C-4686-4CE8-9915-44813C59582A}" presName="vert1" presStyleCnt="0"/>
      <dgm:spPr/>
    </dgm:pt>
    <dgm:pt modelId="{767999E9-7B6D-44D0-9A1B-EC9520815300}" type="pres">
      <dgm:prSet presAssocID="{F86CA722-0602-4DBE-B82E-F8EBE5925799}" presName="thickLine" presStyleLbl="alignNode1" presStyleIdx="4" presStyleCnt="7"/>
      <dgm:spPr/>
    </dgm:pt>
    <dgm:pt modelId="{17CCDA05-4246-4D8E-8888-30D4B10E6B8B}" type="pres">
      <dgm:prSet presAssocID="{F86CA722-0602-4DBE-B82E-F8EBE5925799}" presName="horz1" presStyleCnt="0"/>
      <dgm:spPr/>
    </dgm:pt>
    <dgm:pt modelId="{E85DB12A-8D63-44DA-9743-9A2038AA124A}" type="pres">
      <dgm:prSet presAssocID="{F86CA722-0602-4DBE-B82E-F8EBE5925799}" presName="tx1" presStyleLbl="revTx" presStyleIdx="4" presStyleCnt="7"/>
      <dgm:spPr/>
    </dgm:pt>
    <dgm:pt modelId="{6ADDB3DD-A492-4210-BCD8-7E0E13C054FB}" type="pres">
      <dgm:prSet presAssocID="{F86CA722-0602-4DBE-B82E-F8EBE5925799}" presName="vert1" presStyleCnt="0"/>
      <dgm:spPr/>
    </dgm:pt>
    <dgm:pt modelId="{2F31E237-B19C-4AD4-9F60-9B249A6B2C70}" type="pres">
      <dgm:prSet presAssocID="{901CBD04-695B-436A-9E0A-FCFA23E52751}" presName="thickLine" presStyleLbl="alignNode1" presStyleIdx="5" presStyleCnt="7"/>
      <dgm:spPr/>
    </dgm:pt>
    <dgm:pt modelId="{84C0A64E-89FB-49D5-A4F1-749AC1CDC316}" type="pres">
      <dgm:prSet presAssocID="{901CBD04-695B-436A-9E0A-FCFA23E52751}" presName="horz1" presStyleCnt="0"/>
      <dgm:spPr/>
    </dgm:pt>
    <dgm:pt modelId="{DF75355A-5810-4873-87A3-E684576D0127}" type="pres">
      <dgm:prSet presAssocID="{901CBD04-695B-436A-9E0A-FCFA23E52751}" presName="tx1" presStyleLbl="revTx" presStyleIdx="5" presStyleCnt="7"/>
      <dgm:spPr/>
    </dgm:pt>
    <dgm:pt modelId="{DCDC19D1-29E8-4D6C-9097-FA2F51665355}" type="pres">
      <dgm:prSet presAssocID="{901CBD04-695B-436A-9E0A-FCFA23E52751}" presName="vert1" presStyleCnt="0"/>
      <dgm:spPr/>
    </dgm:pt>
    <dgm:pt modelId="{EF98B589-4BD2-41DF-B55E-8E7CD7057029}" type="pres">
      <dgm:prSet presAssocID="{8A5B9FCB-27E7-44B2-9CCF-45A361295B55}" presName="thickLine" presStyleLbl="alignNode1" presStyleIdx="6" presStyleCnt="7"/>
      <dgm:spPr/>
    </dgm:pt>
    <dgm:pt modelId="{E812FCE5-2AC3-4124-A253-2854DED9EBE4}" type="pres">
      <dgm:prSet presAssocID="{8A5B9FCB-27E7-44B2-9CCF-45A361295B55}" presName="horz1" presStyleCnt="0"/>
      <dgm:spPr/>
    </dgm:pt>
    <dgm:pt modelId="{7CE0EB3F-ED49-4A0D-A7FA-D0C319675A1E}" type="pres">
      <dgm:prSet presAssocID="{8A5B9FCB-27E7-44B2-9CCF-45A361295B55}" presName="tx1" presStyleLbl="revTx" presStyleIdx="6" presStyleCnt="7"/>
      <dgm:spPr/>
    </dgm:pt>
    <dgm:pt modelId="{A0D4A3F9-FA9C-4B6D-8324-276F80DFD36C}" type="pres">
      <dgm:prSet presAssocID="{8A5B9FCB-27E7-44B2-9CCF-45A361295B55}" presName="vert1" presStyleCnt="0"/>
      <dgm:spPr/>
    </dgm:pt>
  </dgm:ptLst>
  <dgm:cxnLst>
    <dgm:cxn modelId="{A45F261C-68DE-46C1-B1C0-49B00E136F06}" srcId="{1978E08E-BB78-466C-AF7A-8BF239B0068A}" destId="{A745CF8C-4686-4CE8-9915-44813C59582A}" srcOrd="3" destOrd="0" parTransId="{58E94036-CD9F-4CAA-8CA3-7CD6B3ECFBFE}" sibTransId="{8E9B8D91-1089-4CEF-9D47-5BBBF9A8F9BF}"/>
    <dgm:cxn modelId="{91393223-E437-406D-8530-9B1BE1BF57BC}" srcId="{1978E08E-BB78-466C-AF7A-8BF239B0068A}" destId="{8A5B9FCB-27E7-44B2-9CCF-45A361295B55}" srcOrd="6" destOrd="0" parTransId="{3399030C-76E3-450A-9B2B-5E69EC6F4C99}" sibTransId="{3C71030E-6C7E-416F-8B22-84E1B8C1C95E}"/>
    <dgm:cxn modelId="{3159F22D-5004-4C26-AA5D-15C788D9632B}" srcId="{1978E08E-BB78-466C-AF7A-8BF239B0068A}" destId="{F86CA722-0602-4DBE-B82E-F8EBE5925799}" srcOrd="4" destOrd="0" parTransId="{B69215DB-AFED-47A1-8291-0413E04BF741}" sibTransId="{1961DA13-3CEF-4BB2-815B-7F52BD178F0C}"/>
    <dgm:cxn modelId="{A7445B50-C32C-48C9-8557-FD176FBAD90A}" type="presOf" srcId="{901CBD04-695B-436A-9E0A-FCFA23E52751}" destId="{DF75355A-5810-4873-87A3-E684576D0127}" srcOrd="0" destOrd="0" presId="urn:microsoft.com/office/officeart/2008/layout/LinedList"/>
    <dgm:cxn modelId="{2B15A673-3AC0-4B0D-BF2C-8BA6E2404347}" srcId="{1978E08E-BB78-466C-AF7A-8BF239B0068A}" destId="{F55CC5F6-02D5-442F-8782-797E1ED4CF12}" srcOrd="1" destOrd="0" parTransId="{FE77A8E2-8DB1-4BEC-9C10-DA9B44B7CFAE}" sibTransId="{B0BE180F-B260-4D46-9CD9-D0FB7024AB87}"/>
    <dgm:cxn modelId="{440A6A56-C62A-413C-886C-0A4A3F967F1B}" type="presOf" srcId="{1978E08E-BB78-466C-AF7A-8BF239B0068A}" destId="{C1AB8669-8516-4753-A935-BF3A9FF96E3A}" srcOrd="0" destOrd="0" presId="urn:microsoft.com/office/officeart/2008/layout/LinedList"/>
    <dgm:cxn modelId="{C6403B92-524C-4B19-8FAF-F1C4BE1A296A}" type="presOf" srcId="{F55CC5F6-02D5-442F-8782-797E1ED4CF12}" destId="{D8451FFA-1D29-4805-BF64-6FBE074F38A5}" srcOrd="0" destOrd="0" presId="urn:microsoft.com/office/officeart/2008/layout/LinedList"/>
    <dgm:cxn modelId="{E6DC8AA3-EF49-4E75-A6C9-C098441FE081}" type="presOf" srcId="{922628BB-CA00-48D4-A8F4-98F8C4E7AA50}" destId="{385D2206-601E-427E-BF42-05F368F8EDDC}" srcOrd="0" destOrd="0" presId="urn:microsoft.com/office/officeart/2008/layout/LinedList"/>
    <dgm:cxn modelId="{C36432D9-C412-462E-910C-B4A145B52987}" type="presOf" srcId="{F7DF98CA-FAE9-4C6C-BF8E-252495A2EF51}" destId="{32C6B348-1E56-473E-8110-6CFABB9AF6C3}" srcOrd="0" destOrd="0" presId="urn:microsoft.com/office/officeart/2008/layout/LinedList"/>
    <dgm:cxn modelId="{C3FD1CDD-9B81-4CB7-B75D-D7CFDBE89930}" type="presOf" srcId="{A745CF8C-4686-4CE8-9915-44813C59582A}" destId="{E5A077B0-313B-4447-961B-ABE15896E204}" srcOrd="0" destOrd="0" presId="urn:microsoft.com/office/officeart/2008/layout/LinedList"/>
    <dgm:cxn modelId="{93BED1DD-91CB-4E88-991E-0B449E02D509}" srcId="{1978E08E-BB78-466C-AF7A-8BF239B0068A}" destId="{F7DF98CA-FAE9-4C6C-BF8E-252495A2EF51}" srcOrd="2" destOrd="0" parTransId="{3E2A8935-FDF9-4ABD-B37B-51FB17240473}" sibTransId="{60AC4762-DDFB-43B8-8BBC-85A2106B8CBF}"/>
    <dgm:cxn modelId="{F4CDE6ED-458B-4768-88C1-E9166C864A6E}" type="presOf" srcId="{F86CA722-0602-4DBE-B82E-F8EBE5925799}" destId="{E85DB12A-8D63-44DA-9743-9A2038AA124A}" srcOrd="0" destOrd="0" presId="urn:microsoft.com/office/officeart/2008/layout/LinedList"/>
    <dgm:cxn modelId="{BDB01BEF-21E5-4570-A367-1A52E5C1AEAA}" srcId="{1978E08E-BB78-466C-AF7A-8BF239B0068A}" destId="{901CBD04-695B-436A-9E0A-FCFA23E52751}" srcOrd="5" destOrd="0" parTransId="{CA8B0CA9-9C3D-48D6-A910-675A37960188}" sibTransId="{E570E3A4-6EC1-48AC-9FB5-F9863394E65E}"/>
    <dgm:cxn modelId="{75EDC0F0-C1B9-46A2-9BD9-8DD4D9F9AB0D}" srcId="{1978E08E-BB78-466C-AF7A-8BF239B0068A}" destId="{922628BB-CA00-48D4-A8F4-98F8C4E7AA50}" srcOrd="0" destOrd="0" parTransId="{FA044CA1-B9A0-44AB-8299-60266D66784D}" sibTransId="{12E70B9B-868E-4CBA-8405-738DCD1C39F6}"/>
    <dgm:cxn modelId="{85FF32F3-1C7A-4789-8A74-FE4C02F94BAC}" type="presOf" srcId="{8A5B9FCB-27E7-44B2-9CCF-45A361295B55}" destId="{7CE0EB3F-ED49-4A0D-A7FA-D0C319675A1E}" srcOrd="0" destOrd="0" presId="urn:microsoft.com/office/officeart/2008/layout/LinedList"/>
    <dgm:cxn modelId="{55F7E8F0-241F-4E83-BC28-FE5A33A5EE29}" type="presParOf" srcId="{C1AB8669-8516-4753-A935-BF3A9FF96E3A}" destId="{25D1BB75-D2AB-4021-86DB-AD27A4FD43E2}" srcOrd="0" destOrd="0" presId="urn:microsoft.com/office/officeart/2008/layout/LinedList"/>
    <dgm:cxn modelId="{E6C42FB6-782C-4100-9C7D-31056EF33E07}" type="presParOf" srcId="{C1AB8669-8516-4753-A935-BF3A9FF96E3A}" destId="{5651349D-6806-4F22-AB45-F9524859878C}" srcOrd="1" destOrd="0" presId="urn:microsoft.com/office/officeart/2008/layout/LinedList"/>
    <dgm:cxn modelId="{2D5A08A5-FF77-448C-8F3E-66928B9E1FA3}" type="presParOf" srcId="{5651349D-6806-4F22-AB45-F9524859878C}" destId="{385D2206-601E-427E-BF42-05F368F8EDDC}" srcOrd="0" destOrd="0" presId="urn:microsoft.com/office/officeart/2008/layout/LinedList"/>
    <dgm:cxn modelId="{FF0B4A19-9103-4B0E-897B-A33F57112E19}" type="presParOf" srcId="{5651349D-6806-4F22-AB45-F9524859878C}" destId="{6265632F-1E81-4734-819E-FD513818CEEC}" srcOrd="1" destOrd="0" presId="urn:microsoft.com/office/officeart/2008/layout/LinedList"/>
    <dgm:cxn modelId="{C22713C9-4652-4524-A7F5-A0A982BBEB09}" type="presParOf" srcId="{C1AB8669-8516-4753-A935-BF3A9FF96E3A}" destId="{40EB4662-7658-4CAF-AC79-4EF15663F1C0}" srcOrd="2" destOrd="0" presId="urn:microsoft.com/office/officeart/2008/layout/LinedList"/>
    <dgm:cxn modelId="{BB3A516A-66BA-4243-BCD1-ADCD9EEB02DF}" type="presParOf" srcId="{C1AB8669-8516-4753-A935-BF3A9FF96E3A}" destId="{E4BC0766-D9B2-4599-A484-D4D246096722}" srcOrd="3" destOrd="0" presId="urn:microsoft.com/office/officeart/2008/layout/LinedList"/>
    <dgm:cxn modelId="{9BC7DE1B-F902-4E74-9C17-741E63DD4214}" type="presParOf" srcId="{E4BC0766-D9B2-4599-A484-D4D246096722}" destId="{D8451FFA-1D29-4805-BF64-6FBE074F38A5}" srcOrd="0" destOrd="0" presId="urn:microsoft.com/office/officeart/2008/layout/LinedList"/>
    <dgm:cxn modelId="{7DD345C0-6120-4C44-AC66-68E1589D3B71}" type="presParOf" srcId="{E4BC0766-D9B2-4599-A484-D4D246096722}" destId="{3E0EF5DA-2526-4489-9A34-A3CF48566514}" srcOrd="1" destOrd="0" presId="urn:microsoft.com/office/officeart/2008/layout/LinedList"/>
    <dgm:cxn modelId="{05C5E7A5-A4C2-4293-83EA-C2E710FA19D4}" type="presParOf" srcId="{C1AB8669-8516-4753-A935-BF3A9FF96E3A}" destId="{FFA3A7A6-B268-4F5D-8673-79B4C2875834}" srcOrd="4" destOrd="0" presId="urn:microsoft.com/office/officeart/2008/layout/LinedList"/>
    <dgm:cxn modelId="{5D1A3CDA-59AD-4E1F-AF28-C552C921869D}" type="presParOf" srcId="{C1AB8669-8516-4753-A935-BF3A9FF96E3A}" destId="{470BFB26-5A04-44BE-9AAA-44D1C64EDB08}" srcOrd="5" destOrd="0" presId="urn:microsoft.com/office/officeart/2008/layout/LinedList"/>
    <dgm:cxn modelId="{DE64B97D-6971-41D4-977E-D10F93C8A4BF}" type="presParOf" srcId="{470BFB26-5A04-44BE-9AAA-44D1C64EDB08}" destId="{32C6B348-1E56-473E-8110-6CFABB9AF6C3}" srcOrd="0" destOrd="0" presId="urn:microsoft.com/office/officeart/2008/layout/LinedList"/>
    <dgm:cxn modelId="{7D840577-05A7-43D2-AF75-DF107CFF21DB}" type="presParOf" srcId="{470BFB26-5A04-44BE-9AAA-44D1C64EDB08}" destId="{E8D28E6B-2E80-47C8-B8BB-200B67364110}" srcOrd="1" destOrd="0" presId="urn:microsoft.com/office/officeart/2008/layout/LinedList"/>
    <dgm:cxn modelId="{B3704AC4-CAF9-4E3E-BE2A-D287046A13AD}" type="presParOf" srcId="{C1AB8669-8516-4753-A935-BF3A9FF96E3A}" destId="{6E7C5374-6697-4B5B-B38B-8C1113D680E0}" srcOrd="6" destOrd="0" presId="urn:microsoft.com/office/officeart/2008/layout/LinedList"/>
    <dgm:cxn modelId="{9C592B90-95E1-4226-8AAA-B5877545ABB6}" type="presParOf" srcId="{C1AB8669-8516-4753-A935-BF3A9FF96E3A}" destId="{BE24C44A-FEE6-4902-97AD-D308907E1407}" srcOrd="7" destOrd="0" presId="urn:microsoft.com/office/officeart/2008/layout/LinedList"/>
    <dgm:cxn modelId="{8FBBBD4B-C27C-48E4-85E9-69DA1A147FFE}" type="presParOf" srcId="{BE24C44A-FEE6-4902-97AD-D308907E1407}" destId="{E5A077B0-313B-4447-961B-ABE15896E204}" srcOrd="0" destOrd="0" presId="urn:microsoft.com/office/officeart/2008/layout/LinedList"/>
    <dgm:cxn modelId="{22F85E76-4FB3-447F-8AC9-5CD97110E19C}" type="presParOf" srcId="{BE24C44A-FEE6-4902-97AD-D308907E1407}" destId="{9041C030-6C52-4365-AC99-86806347B26F}" srcOrd="1" destOrd="0" presId="urn:microsoft.com/office/officeart/2008/layout/LinedList"/>
    <dgm:cxn modelId="{0F1C57FF-A996-4DA2-B49E-2AA6836BE2F5}" type="presParOf" srcId="{C1AB8669-8516-4753-A935-BF3A9FF96E3A}" destId="{767999E9-7B6D-44D0-9A1B-EC9520815300}" srcOrd="8" destOrd="0" presId="urn:microsoft.com/office/officeart/2008/layout/LinedList"/>
    <dgm:cxn modelId="{8D81419C-93F8-43F9-B9AB-73EEADC9A949}" type="presParOf" srcId="{C1AB8669-8516-4753-A935-BF3A9FF96E3A}" destId="{17CCDA05-4246-4D8E-8888-30D4B10E6B8B}" srcOrd="9" destOrd="0" presId="urn:microsoft.com/office/officeart/2008/layout/LinedList"/>
    <dgm:cxn modelId="{DA63FC7E-D395-4356-86B6-A747408AFFB8}" type="presParOf" srcId="{17CCDA05-4246-4D8E-8888-30D4B10E6B8B}" destId="{E85DB12A-8D63-44DA-9743-9A2038AA124A}" srcOrd="0" destOrd="0" presId="urn:microsoft.com/office/officeart/2008/layout/LinedList"/>
    <dgm:cxn modelId="{6FE6998F-B170-4533-8F33-6E4A4600036F}" type="presParOf" srcId="{17CCDA05-4246-4D8E-8888-30D4B10E6B8B}" destId="{6ADDB3DD-A492-4210-BCD8-7E0E13C054FB}" srcOrd="1" destOrd="0" presId="urn:microsoft.com/office/officeart/2008/layout/LinedList"/>
    <dgm:cxn modelId="{256F2ADB-E566-446F-88D8-E2DB454892D3}" type="presParOf" srcId="{C1AB8669-8516-4753-A935-BF3A9FF96E3A}" destId="{2F31E237-B19C-4AD4-9F60-9B249A6B2C70}" srcOrd="10" destOrd="0" presId="urn:microsoft.com/office/officeart/2008/layout/LinedList"/>
    <dgm:cxn modelId="{B6F39EF8-1722-49B4-87CB-C28AFC7ABD19}" type="presParOf" srcId="{C1AB8669-8516-4753-A935-BF3A9FF96E3A}" destId="{84C0A64E-89FB-49D5-A4F1-749AC1CDC316}" srcOrd="11" destOrd="0" presId="urn:microsoft.com/office/officeart/2008/layout/LinedList"/>
    <dgm:cxn modelId="{D57DEC2C-87B0-468E-B974-3551EB5BBAE2}" type="presParOf" srcId="{84C0A64E-89FB-49D5-A4F1-749AC1CDC316}" destId="{DF75355A-5810-4873-87A3-E684576D0127}" srcOrd="0" destOrd="0" presId="urn:microsoft.com/office/officeart/2008/layout/LinedList"/>
    <dgm:cxn modelId="{5952871B-5383-4C99-B38C-E6FDF8157674}" type="presParOf" srcId="{84C0A64E-89FB-49D5-A4F1-749AC1CDC316}" destId="{DCDC19D1-29E8-4D6C-9097-FA2F51665355}" srcOrd="1" destOrd="0" presId="urn:microsoft.com/office/officeart/2008/layout/LinedList"/>
    <dgm:cxn modelId="{89ACA2AE-DEF9-40F4-A014-E6288AAA1988}" type="presParOf" srcId="{C1AB8669-8516-4753-A935-BF3A9FF96E3A}" destId="{EF98B589-4BD2-41DF-B55E-8E7CD7057029}" srcOrd="12" destOrd="0" presId="urn:microsoft.com/office/officeart/2008/layout/LinedList"/>
    <dgm:cxn modelId="{1946C5E8-78AC-4B55-8BEE-7B7BBD4D6AE4}" type="presParOf" srcId="{C1AB8669-8516-4753-A935-BF3A9FF96E3A}" destId="{E812FCE5-2AC3-4124-A253-2854DED9EBE4}" srcOrd="13" destOrd="0" presId="urn:microsoft.com/office/officeart/2008/layout/LinedList"/>
    <dgm:cxn modelId="{EA23D004-8133-463D-9F2C-5C1986193267}" type="presParOf" srcId="{E812FCE5-2AC3-4124-A253-2854DED9EBE4}" destId="{7CE0EB3F-ED49-4A0D-A7FA-D0C319675A1E}" srcOrd="0" destOrd="0" presId="urn:microsoft.com/office/officeart/2008/layout/LinedList"/>
    <dgm:cxn modelId="{440F2A0D-EB64-4F32-A28A-0845BEA32CFF}" type="presParOf" srcId="{E812FCE5-2AC3-4124-A253-2854DED9EBE4}" destId="{A0D4A3F9-FA9C-4B6D-8324-276F80DFD3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3200" dirty="0">
              <a:latin typeface="Times New Roman" panose="02020603050405020304" pitchFamily="18" charset="0"/>
              <a:cs typeface="Times New Roman" panose="02020603050405020304" pitchFamily="18" charset="0"/>
            </a:rPr>
            <a:t>Frontend Implementation</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0F1CE8F2-A260-412D-B6EF-370F10D5EC84}">
      <dgm:prSet custT="1"/>
      <dgm:spPr/>
      <dgm:t>
        <a:bodyPr/>
        <a:lstStyle/>
        <a:p>
          <a:pPr>
            <a:buSzPts val="1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Integration</a:t>
          </a:r>
          <a:r>
            <a:rPr lang="en-US" sz="3200" baseline="0" dirty="0">
              <a:latin typeface="Times New Roman" panose="02020603050405020304" pitchFamily="18" charset="0"/>
              <a:cs typeface="Times New Roman" panose="02020603050405020304" pitchFamily="18" charset="0"/>
            </a:rPr>
            <a:t> of project</a:t>
          </a:r>
          <a:endParaRPr lang="en-PK" sz="3200" dirty="0">
            <a:latin typeface="Times New Roman" panose="02020603050405020304" pitchFamily="18" charset="0"/>
            <a:cs typeface="Times New Roman" panose="02020603050405020304" pitchFamily="18" charset="0"/>
          </a:endParaRPr>
        </a:p>
      </dgm:t>
    </dgm:pt>
    <dgm:pt modelId="{5ECD1754-1D03-4044-B16F-C59FE36E359A}" type="parTrans" cxnId="{24890418-4BDE-460F-A749-D7E678D56411}">
      <dgm:prSet/>
      <dgm:spPr/>
      <dgm:t>
        <a:bodyPr/>
        <a:lstStyle/>
        <a:p>
          <a:endParaRPr lang="en-PK"/>
        </a:p>
      </dgm:t>
    </dgm:pt>
    <dgm:pt modelId="{C96BBE28-D3CD-45A6-8FB7-67FAEBDA25EC}" type="sibTrans" cxnId="{24890418-4BDE-460F-A749-D7E678D56411}">
      <dgm:prSet/>
      <dgm:spPr/>
      <dgm:t>
        <a:bodyPr/>
        <a:lstStyle/>
        <a:p>
          <a:endParaRPr lang="en-PK"/>
        </a:p>
      </dgm:t>
    </dgm:pt>
    <dgm:pt modelId="{71BF7B81-B8B9-4A88-9CAD-53E6DDB7EA11}">
      <dgm:prSet custT="1"/>
      <dgm:spPr/>
      <dgm:t>
        <a:bodyPr/>
        <a:lstStyle/>
        <a:p>
          <a:pPr>
            <a:buSzPts val="1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 core functions of the app.</a:t>
          </a:r>
          <a:endParaRPr lang="en-PK" sz="3200" dirty="0">
            <a:latin typeface="Times New Roman" panose="02020603050405020304" pitchFamily="18" charset="0"/>
            <a:cs typeface="Times New Roman" panose="02020603050405020304" pitchFamily="18" charset="0"/>
          </a:endParaRPr>
        </a:p>
      </dgm:t>
    </dgm:pt>
    <dgm:pt modelId="{66C580B2-EEAC-4BA3-ACFB-C2A9DEAE7BA5}" type="parTrans" cxnId="{B435ACE6-860C-4EAA-B55B-0D4B1D05232E}">
      <dgm:prSet/>
      <dgm:spPr/>
      <dgm:t>
        <a:bodyPr/>
        <a:lstStyle/>
        <a:p>
          <a:endParaRPr lang="en-PK"/>
        </a:p>
      </dgm:t>
    </dgm:pt>
    <dgm:pt modelId="{F4E183F8-DE4F-4DFA-8DF1-726FC3C1E5F5}" type="sibTrans" cxnId="{B435ACE6-860C-4EAA-B55B-0D4B1D05232E}">
      <dgm:prSet/>
      <dgm:spPr/>
      <dgm:t>
        <a:bodyPr/>
        <a:lstStyle/>
        <a:p>
          <a:endParaRPr lang="en-PK"/>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3"/>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3"/>
      <dgm:spPr/>
    </dgm:pt>
    <dgm:pt modelId="{51866F1A-9654-4DD6-B628-9CEF2A359C7D}" type="pres">
      <dgm:prSet presAssocID="{4F2A1D3E-E19F-455D-859F-C40136366B3D}" presName="vert1" presStyleCnt="0"/>
      <dgm:spPr/>
    </dgm:pt>
    <dgm:pt modelId="{F9F3F55D-E777-4E92-9C29-7F370842D64D}" type="pres">
      <dgm:prSet presAssocID="{0F1CE8F2-A260-412D-B6EF-370F10D5EC84}" presName="thickLine" presStyleLbl="alignNode1" presStyleIdx="1" presStyleCnt="3"/>
      <dgm:spPr/>
    </dgm:pt>
    <dgm:pt modelId="{13794AFB-5172-4006-A53C-4E3149934E66}" type="pres">
      <dgm:prSet presAssocID="{0F1CE8F2-A260-412D-B6EF-370F10D5EC84}" presName="horz1" presStyleCnt="0"/>
      <dgm:spPr/>
    </dgm:pt>
    <dgm:pt modelId="{5B46719B-C56F-4F5D-9649-D1F02C227C2D}" type="pres">
      <dgm:prSet presAssocID="{0F1CE8F2-A260-412D-B6EF-370F10D5EC84}" presName="tx1" presStyleLbl="revTx" presStyleIdx="1" presStyleCnt="3"/>
      <dgm:spPr/>
    </dgm:pt>
    <dgm:pt modelId="{2B116E50-537E-4434-9E2A-BB5B0D67A9A7}" type="pres">
      <dgm:prSet presAssocID="{0F1CE8F2-A260-412D-B6EF-370F10D5EC84}" presName="vert1" presStyleCnt="0"/>
      <dgm:spPr/>
    </dgm:pt>
    <dgm:pt modelId="{D8BB77B6-0716-401B-91BD-0C2C3047F77C}" type="pres">
      <dgm:prSet presAssocID="{71BF7B81-B8B9-4A88-9CAD-53E6DDB7EA11}" presName="thickLine" presStyleLbl="alignNode1" presStyleIdx="2" presStyleCnt="3"/>
      <dgm:spPr/>
    </dgm:pt>
    <dgm:pt modelId="{8939B427-9E6A-4F69-A5D5-BA306F96D7F2}" type="pres">
      <dgm:prSet presAssocID="{71BF7B81-B8B9-4A88-9CAD-53E6DDB7EA11}" presName="horz1" presStyleCnt="0"/>
      <dgm:spPr/>
    </dgm:pt>
    <dgm:pt modelId="{AC573999-978E-46B8-AF62-3BCB65758498}" type="pres">
      <dgm:prSet presAssocID="{71BF7B81-B8B9-4A88-9CAD-53E6DDB7EA11}" presName="tx1" presStyleLbl="revTx" presStyleIdx="2" presStyleCnt="3"/>
      <dgm:spPr/>
    </dgm:pt>
    <dgm:pt modelId="{48F7E85B-8238-493C-B1E9-7D8D3885D78C}" type="pres">
      <dgm:prSet presAssocID="{71BF7B81-B8B9-4A88-9CAD-53E6DDB7EA11}" presName="vert1" presStyleCnt="0"/>
      <dgm:spPr/>
    </dgm:pt>
  </dgm:ptLst>
  <dgm:cxnLst>
    <dgm:cxn modelId="{24890418-4BDE-460F-A749-D7E678D56411}" srcId="{6B10407F-191D-44EC-A3C5-69647440BFC9}" destId="{0F1CE8F2-A260-412D-B6EF-370F10D5EC84}" srcOrd="1" destOrd="0" parTransId="{5ECD1754-1D03-4044-B16F-C59FE36E359A}" sibTransId="{C96BBE28-D3CD-45A6-8FB7-67FAEBDA25EC}"/>
    <dgm:cxn modelId="{CCFDB124-A83D-4064-9873-74E1C8F45FAA}" type="presOf" srcId="{4F2A1D3E-E19F-455D-859F-C40136366B3D}" destId="{278D475D-CCFA-4E93-A503-7548BD710D98}" srcOrd="0" destOrd="0" presId="urn:microsoft.com/office/officeart/2008/layout/LinedList"/>
    <dgm:cxn modelId="{C7647239-8954-4325-B854-BB517583AF6D}" type="presOf" srcId="{71BF7B81-B8B9-4A88-9CAD-53E6DDB7EA11}" destId="{AC573999-978E-46B8-AF62-3BCB657584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490EB25A-6FC4-4EA2-BECA-1FF776419C85}" type="presOf" srcId="{0F1CE8F2-A260-412D-B6EF-370F10D5EC84}" destId="{5B46719B-C56F-4F5D-9649-D1F02C227C2D}" srcOrd="0" destOrd="0" presId="urn:microsoft.com/office/officeart/2008/layout/LinedList"/>
    <dgm:cxn modelId="{B435ACE6-860C-4EAA-B55B-0D4B1D05232E}" srcId="{6B10407F-191D-44EC-A3C5-69647440BFC9}" destId="{71BF7B81-B8B9-4A88-9CAD-53E6DDB7EA11}" srcOrd="2" destOrd="0" parTransId="{66C580B2-EEAC-4BA3-ACFB-C2A9DEAE7BA5}" sibTransId="{F4E183F8-DE4F-4DFA-8DF1-726FC3C1E5F5}"/>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D8EDE96E-4D24-4AA7-82B9-49E14D59FD75}" type="presParOf" srcId="{22B5111B-463D-47D1-954F-127C30012F9F}" destId="{F9F3F55D-E777-4E92-9C29-7F370842D64D}" srcOrd="2" destOrd="0" presId="urn:microsoft.com/office/officeart/2008/layout/LinedList"/>
    <dgm:cxn modelId="{498EFDAE-660A-4D6A-BCD0-32325021FD85}" type="presParOf" srcId="{22B5111B-463D-47D1-954F-127C30012F9F}" destId="{13794AFB-5172-4006-A53C-4E3149934E66}" srcOrd="3" destOrd="0" presId="urn:microsoft.com/office/officeart/2008/layout/LinedList"/>
    <dgm:cxn modelId="{B14B3C8E-0079-49C0-AC2B-7B8B98EFE1E6}" type="presParOf" srcId="{13794AFB-5172-4006-A53C-4E3149934E66}" destId="{5B46719B-C56F-4F5D-9649-D1F02C227C2D}" srcOrd="0" destOrd="0" presId="urn:microsoft.com/office/officeart/2008/layout/LinedList"/>
    <dgm:cxn modelId="{DBB4FE29-6546-4E8C-AD7F-A2EFEFED8DC7}" type="presParOf" srcId="{13794AFB-5172-4006-A53C-4E3149934E66}" destId="{2B116E50-537E-4434-9E2A-BB5B0D67A9A7}" srcOrd="1" destOrd="0" presId="urn:microsoft.com/office/officeart/2008/layout/LinedList"/>
    <dgm:cxn modelId="{F79A1675-0F95-4864-B035-D3F6B24C0F6B}" type="presParOf" srcId="{22B5111B-463D-47D1-954F-127C30012F9F}" destId="{D8BB77B6-0716-401B-91BD-0C2C3047F77C}" srcOrd="4" destOrd="0" presId="urn:microsoft.com/office/officeart/2008/layout/LinedList"/>
    <dgm:cxn modelId="{0DB47DC3-7334-47AE-B995-C41817CC595D}" type="presParOf" srcId="{22B5111B-463D-47D1-954F-127C30012F9F}" destId="{8939B427-9E6A-4F69-A5D5-BA306F96D7F2}" srcOrd="5" destOrd="0" presId="urn:microsoft.com/office/officeart/2008/layout/LinedList"/>
    <dgm:cxn modelId="{0992FC61-185D-4FCD-A63E-DFB8382DC988}" type="presParOf" srcId="{8939B427-9E6A-4F69-A5D5-BA306F96D7F2}" destId="{AC573999-978E-46B8-AF62-3BCB65758498}" srcOrd="0" destOrd="0" presId="urn:microsoft.com/office/officeart/2008/layout/LinedList"/>
    <dgm:cxn modelId="{E57F2DFC-D09E-460B-89E6-82DB3CB494CA}" type="presParOf" srcId="{8939B427-9E6A-4F69-A5D5-BA306F96D7F2}" destId="{48F7E85B-8238-493C-B1E9-7D8D3885D7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3200" dirty="0">
              <a:latin typeface="Times New Roman" panose="02020603050405020304" pitchFamily="18" charset="0"/>
              <a:cs typeface="Times New Roman" panose="02020603050405020304" pitchFamily="18" charset="0"/>
            </a:rPr>
            <a:t>Frontend Implementation</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0F1CE8F2-A260-412D-B6EF-370F10D5EC84}">
      <dgm:prSet custT="1"/>
      <dgm:spPr/>
      <dgm:t>
        <a:bodyPr/>
        <a:lstStyle/>
        <a:p>
          <a:pPr>
            <a:buSzPts val="1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Unit</a:t>
          </a:r>
          <a:r>
            <a:rPr lang="en-US" sz="3200" baseline="0" dirty="0">
              <a:latin typeface="Times New Roman" panose="02020603050405020304" pitchFamily="18" charset="0"/>
              <a:cs typeface="Times New Roman" panose="02020603050405020304" pitchFamily="18" charset="0"/>
            </a:rPr>
            <a:t> Testing</a:t>
          </a:r>
          <a:endParaRPr lang="en-PK" sz="3200" dirty="0">
            <a:latin typeface="Times New Roman" panose="02020603050405020304" pitchFamily="18" charset="0"/>
            <a:cs typeface="Times New Roman" panose="02020603050405020304" pitchFamily="18" charset="0"/>
          </a:endParaRPr>
        </a:p>
      </dgm:t>
    </dgm:pt>
    <dgm:pt modelId="{5ECD1754-1D03-4044-B16F-C59FE36E359A}" type="parTrans" cxnId="{24890418-4BDE-460F-A749-D7E678D56411}">
      <dgm:prSet/>
      <dgm:spPr/>
      <dgm:t>
        <a:bodyPr/>
        <a:lstStyle/>
        <a:p>
          <a:endParaRPr lang="en-PK"/>
        </a:p>
      </dgm:t>
    </dgm:pt>
    <dgm:pt modelId="{C96BBE28-D3CD-45A6-8FB7-67FAEBDA25EC}" type="sibTrans" cxnId="{24890418-4BDE-460F-A749-D7E678D56411}">
      <dgm:prSet/>
      <dgm:spPr/>
      <dgm:t>
        <a:bodyPr/>
        <a:lstStyle/>
        <a:p>
          <a:endParaRPr lang="en-PK"/>
        </a:p>
      </dgm:t>
    </dgm:pt>
    <dgm:pt modelId="{71BF7B81-B8B9-4A88-9CAD-53E6DDB7EA11}">
      <dgm:prSet custT="1"/>
      <dgm:spPr/>
      <dgm:t>
        <a:bodyPr/>
        <a:lstStyle/>
        <a:p>
          <a:pPr>
            <a:buSzPts val="1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Documentation</a:t>
          </a:r>
          <a:endParaRPr lang="en-PK" sz="3200" dirty="0">
            <a:latin typeface="Times New Roman" panose="02020603050405020304" pitchFamily="18" charset="0"/>
            <a:cs typeface="Times New Roman" panose="02020603050405020304" pitchFamily="18" charset="0"/>
          </a:endParaRPr>
        </a:p>
      </dgm:t>
    </dgm:pt>
    <dgm:pt modelId="{66C580B2-EEAC-4BA3-ACFB-C2A9DEAE7BA5}" type="parTrans" cxnId="{B435ACE6-860C-4EAA-B55B-0D4B1D05232E}">
      <dgm:prSet/>
      <dgm:spPr/>
      <dgm:t>
        <a:bodyPr/>
        <a:lstStyle/>
        <a:p>
          <a:endParaRPr lang="en-PK"/>
        </a:p>
      </dgm:t>
    </dgm:pt>
    <dgm:pt modelId="{F4E183F8-DE4F-4DFA-8DF1-726FC3C1E5F5}" type="sibTrans" cxnId="{B435ACE6-860C-4EAA-B55B-0D4B1D05232E}">
      <dgm:prSet/>
      <dgm:spPr/>
      <dgm:t>
        <a:bodyPr/>
        <a:lstStyle/>
        <a:p>
          <a:endParaRPr lang="en-PK"/>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3"/>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3"/>
      <dgm:spPr/>
    </dgm:pt>
    <dgm:pt modelId="{51866F1A-9654-4DD6-B628-9CEF2A359C7D}" type="pres">
      <dgm:prSet presAssocID="{4F2A1D3E-E19F-455D-859F-C40136366B3D}" presName="vert1" presStyleCnt="0"/>
      <dgm:spPr/>
    </dgm:pt>
    <dgm:pt modelId="{F9F3F55D-E777-4E92-9C29-7F370842D64D}" type="pres">
      <dgm:prSet presAssocID="{0F1CE8F2-A260-412D-B6EF-370F10D5EC84}" presName="thickLine" presStyleLbl="alignNode1" presStyleIdx="1" presStyleCnt="3"/>
      <dgm:spPr/>
    </dgm:pt>
    <dgm:pt modelId="{13794AFB-5172-4006-A53C-4E3149934E66}" type="pres">
      <dgm:prSet presAssocID="{0F1CE8F2-A260-412D-B6EF-370F10D5EC84}" presName="horz1" presStyleCnt="0"/>
      <dgm:spPr/>
    </dgm:pt>
    <dgm:pt modelId="{5B46719B-C56F-4F5D-9649-D1F02C227C2D}" type="pres">
      <dgm:prSet presAssocID="{0F1CE8F2-A260-412D-B6EF-370F10D5EC84}" presName="tx1" presStyleLbl="revTx" presStyleIdx="1" presStyleCnt="3"/>
      <dgm:spPr/>
    </dgm:pt>
    <dgm:pt modelId="{2B116E50-537E-4434-9E2A-BB5B0D67A9A7}" type="pres">
      <dgm:prSet presAssocID="{0F1CE8F2-A260-412D-B6EF-370F10D5EC84}" presName="vert1" presStyleCnt="0"/>
      <dgm:spPr/>
    </dgm:pt>
    <dgm:pt modelId="{D8BB77B6-0716-401B-91BD-0C2C3047F77C}" type="pres">
      <dgm:prSet presAssocID="{71BF7B81-B8B9-4A88-9CAD-53E6DDB7EA11}" presName="thickLine" presStyleLbl="alignNode1" presStyleIdx="2" presStyleCnt="3"/>
      <dgm:spPr/>
    </dgm:pt>
    <dgm:pt modelId="{8939B427-9E6A-4F69-A5D5-BA306F96D7F2}" type="pres">
      <dgm:prSet presAssocID="{71BF7B81-B8B9-4A88-9CAD-53E6DDB7EA11}" presName="horz1" presStyleCnt="0"/>
      <dgm:spPr/>
    </dgm:pt>
    <dgm:pt modelId="{AC573999-978E-46B8-AF62-3BCB65758498}" type="pres">
      <dgm:prSet presAssocID="{71BF7B81-B8B9-4A88-9CAD-53E6DDB7EA11}" presName="tx1" presStyleLbl="revTx" presStyleIdx="2" presStyleCnt="3"/>
      <dgm:spPr/>
    </dgm:pt>
    <dgm:pt modelId="{48F7E85B-8238-493C-B1E9-7D8D3885D78C}" type="pres">
      <dgm:prSet presAssocID="{71BF7B81-B8B9-4A88-9CAD-53E6DDB7EA11}" presName="vert1" presStyleCnt="0"/>
      <dgm:spPr/>
    </dgm:pt>
  </dgm:ptLst>
  <dgm:cxnLst>
    <dgm:cxn modelId="{24890418-4BDE-460F-A749-D7E678D56411}" srcId="{6B10407F-191D-44EC-A3C5-69647440BFC9}" destId="{0F1CE8F2-A260-412D-B6EF-370F10D5EC84}" srcOrd="1" destOrd="0" parTransId="{5ECD1754-1D03-4044-B16F-C59FE36E359A}" sibTransId="{C96BBE28-D3CD-45A6-8FB7-67FAEBDA25EC}"/>
    <dgm:cxn modelId="{CCFDB124-A83D-4064-9873-74E1C8F45FAA}" type="presOf" srcId="{4F2A1D3E-E19F-455D-859F-C40136366B3D}" destId="{278D475D-CCFA-4E93-A503-7548BD710D98}" srcOrd="0" destOrd="0" presId="urn:microsoft.com/office/officeart/2008/layout/LinedList"/>
    <dgm:cxn modelId="{C7647239-8954-4325-B854-BB517583AF6D}" type="presOf" srcId="{71BF7B81-B8B9-4A88-9CAD-53E6DDB7EA11}" destId="{AC573999-978E-46B8-AF62-3BCB657584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490EB25A-6FC4-4EA2-BECA-1FF776419C85}" type="presOf" srcId="{0F1CE8F2-A260-412D-B6EF-370F10D5EC84}" destId="{5B46719B-C56F-4F5D-9649-D1F02C227C2D}" srcOrd="0" destOrd="0" presId="urn:microsoft.com/office/officeart/2008/layout/LinedList"/>
    <dgm:cxn modelId="{B435ACE6-860C-4EAA-B55B-0D4B1D05232E}" srcId="{6B10407F-191D-44EC-A3C5-69647440BFC9}" destId="{71BF7B81-B8B9-4A88-9CAD-53E6DDB7EA11}" srcOrd="2" destOrd="0" parTransId="{66C580B2-EEAC-4BA3-ACFB-C2A9DEAE7BA5}" sibTransId="{F4E183F8-DE4F-4DFA-8DF1-726FC3C1E5F5}"/>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D8EDE96E-4D24-4AA7-82B9-49E14D59FD75}" type="presParOf" srcId="{22B5111B-463D-47D1-954F-127C30012F9F}" destId="{F9F3F55D-E777-4E92-9C29-7F370842D64D}" srcOrd="2" destOrd="0" presId="urn:microsoft.com/office/officeart/2008/layout/LinedList"/>
    <dgm:cxn modelId="{498EFDAE-660A-4D6A-BCD0-32325021FD85}" type="presParOf" srcId="{22B5111B-463D-47D1-954F-127C30012F9F}" destId="{13794AFB-5172-4006-A53C-4E3149934E66}" srcOrd="3" destOrd="0" presId="urn:microsoft.com/office/officeart/2008/layout/LinedList"/>
    <dgm:cxn modelId="{B14B3C8E-0079-49C0-AC2B-7B8B98EFE1E6}" type="presParOf" srcId="{13794AFB-5172-4006-A53C-4E3149934E66}" destId="{5B46719B-C56F-4F5D-9649-D1F02C227C2D}" srcOrd="0" destOrd="0" presId="urn:microsoft.com/office/officeart/2008/layout/LinedList"/>
    <dgm:cxn modelId="{DBB4FE29-6546-4E8C-AD7F-A2EFEFED8DC7}" type="presParOf" srcId="{13794AFB-5172-4006-A53C-4E3149934E66}" destId="{2B116E50-537E-4434-9E2A-BB5B0D67A9A7}" srcOrd="1" destOrd="0" presId="urn:microsoft.com/office/officeart/2008/layout/LinedList"/>
    <dgm:cxn modelId="{F79A1675-0F95-4864-B035-D3F6B24C0F6B}" type="presParOf" srcId="{22B5111B-463D-47D1-954F-127C30012F9F}" destId="{D8BB77B6-0716-401B-91BD-0C2C3047F77C}" srcOrd="4" destOrd="0" presId="urn:microsoft.com/office/officeart/2008/layout/LinedList"/>
    <dgm:cxn modelId="{0DB47DC3-7334-47AE-B995-C41817CC595D}" type="presParOf" srcId="{22B5111B-463D-47D1-954F-127C30012F9F}" destId="{8939B427-9E6A-4F69-A5D5-BA306F96D7F2}" srcOrd="5" destOrd="0" presId="urn:microsoft.com/office/officeart/2008/layout/LinedList"/>
    <dgm:cxn modelId="{0992FC61-185D-4FCD-A63E-DFB8382DC988}" type="presParOf" srcId="{8939B427-9E6A-4F69-A5D5-BA306F96D7F2}" destId="{AC573999-978E-46B8-AF62-3BCB65758498}" srcOrd="0" destOrd="0" presId="urn:microsoft.com/office/officeart/2008/layout/LinedList"/>
    <dgm:cxn modelId="{E57F2DFC-D09E-460B-89E6-82DB3CB494CA}" type="presParOf" srcId="{8939B427-9E6A-4F69-A5D5-BA306F96D7F2}" destId="{48F7E85B-8238-493C-B1E9-7D8D3885D7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8EDD664-B14B-4F29-B5B5-D9C67297BE75}">
      <dgm:prSet custT="1"/>
      <dgm:spPr/>
      <dgm:t>
        <a:bodyPr/>
        <a:lstStyle/>
        <a:p>
          <a:r>
            <a:rPr lang="en-US" sz="2800" i="0" dirty="0">
              <a:latin typeface="Times New Roman" panose="02020603050405020304" pitchFamily="18" charset="0"/>
              <a:cs typeface="Times New Roman" panose="02020603050405020304" pitchFamily="18" charset="0"/>
            </a:rPr>
            <a:t>Student is able to see the travelling details of the travel.</a:t>
          </a:r>
          <a:endParaRPr lang="en-US" sz="3900" dirty="0"/>
        </a:p>
      </dgm:t>
    </dgm:pt>
    <dgm:pt modelId="{5AC8A25C-AE07-4BB4-B838-D3A1E408D68D}" type="parTrans" cxnId="{2D06EFC4-D82C-4394-8FE4-0249B977DF5B}">
      <dgm:prSet/>
      <dgm:spPr/>
      <dgm:t>
        <a:bodyPr/>
        <a:lstStyle/>
        <a:p>
          <a:endParaRPr lang="en-US"/>
        </a:p>
      </dgm:t>
    </dgm:pt>
    <dgm:pt modelId="{F1ACA61B-EB7E-4EE9-ADBC-F095378886DF}" type="sibTrans" cxnId="{2D06EFC4-D82C-4394-8FE4-0249B977DF5B}">
      <dgm:prSet/>
      <dgm:spPr/>
      <dgm:t>
        <a:bodyPr/>
        <a:lstStyle/>
        <a:p>
          <a:endParaRPr lang="en-US"/>
        </a:p>
      </dgm:t>
    </dgm:pt>
    <dgm:pt modelId="{43058F9C-48CD-40E3-B95F-352B6773BD35}">
      <dgm:prSet custT="1"/>
      <dgm:spPr/>
      <dgm:t>
        <a:bodyPr/>
        <a:lstStyle/>
        <a:p>
          <a:r>
            <a:rPr lang="en-US" sz="2800" dirty="0">
              <a:latin typeface="Times New Roman" panose="02020603050405020304" pitchFamily="18" charset="0"/>
              <a:cs typeface="Times New Roman" panose="02020603050405020304" pitchFamily="18" charset="0"/>
            </a:rPr>
            <a:t>Student can book a ride.</a:t>
          </a:r>
        </a:p>
      </dgm:t>
    </dgm:pt>
    <dgm:pt modelId="{8E0D3600-94EF-4C3D-8C42-D1B002253A50}" type="sibTrans" cxnId="{B4107746-741F-43EB-8C31-BCEA66A45AF5}">
      <dgm:prSet/>
      <dgm:spPr/>
      <dgm:t>
        <a:bodyPr/>
        <a:lstStyle/>
        <a:p>
          <a:endParaRPr lang="en-US"/>
        </a:p>
      </dgm:t>
    </dgm:pt>
    <dgm:pt modelId="{E5188561-322B-4AB1-B189-72C77A17446D}" type="parTrans" cxnId="{B4107746-741F-43EB-8C31-BCEA66A45AF5}">
      <dgm:prSet/>
      <dgm:spPr/>
      <dgm:t>
        <a:bodyPr/>
        <a:lstStyle/>
        <a:p>
          <a:endParaRPr lang="en-US"/>
        </a:p>
      </dgm:t>
    </dgm:pt>
    <dgm:pt modelId="{FAA85E56-E006-45EE-9CEA-9E6548EC9F41}">
      <dgm:prSet custT="1"/>
      <dgm:spPr/>
      <dgm:t>
        <a:bodyPr/>
        <a:lstStyle/>
        <a:p>
          <a:r>
            <a:rPr lang="en-US" sz="2800" dirty="0">
              <a:latin typeface="Times New Roman" panose="02020603050405020304" pitchFamily="18" charset="0"/>
              <a:cs typeface="Times New Roman" panose="02020603050405020304" pitchFamily="18" charset="0"/>
            </a:rPr>
            <a:t>Student is able to have see the boarding information.</a:t>
          </a:r>
        </a:p>
      </dgm:t>
    </dgm:pt>
    <dgm:pt modelId="{9B57F636-33FC-472F-8B2D-38DA9A617630}" type="parTrans" cxnId="{B527FCC2-90A6-4219-B0AB-E1C168A58D90}">
      <dgm:prSet/>
      <dgm:spPr/>
      <dgm:t>
        <a:bodyPr/>
        <a:lstStyle/>
        <a:p>
          <a:endParaRPr lang="en-PK"/>
        </a:p>
      </dgm:t>
    </dgm:pt>
    <dgm:pt modelId="{816EC85A-84A4-446E-B1AB-2E15E4DBA0EE}" type="sibTrans" cxnId="{B527FCC2-90A6-4219-B0AB-E1C168A58D90}">
      <dgm:prSet/>
      <dgm:spPr/>
      <dgm:t>
        <a:bodyPr/>
        <a:lstStyle/>
        <a:p>
          <a:endParaRPr lang="en-PK"/>
        </a:p>
      </dgm:t>
    </dgm:pt>
    <dgm:pt modelId="{C52081E5-6E51-4562-84BF-19BDD568017F}">
      <dgm:prSet custT="1"/>
      <dgm:spPr/>
      <dgm:t>
        <a:bodyPr/>
        <a:lstStyle/>
        <a:p>
          <a:r>
            <a:rPr lang="en-US" sz="2800" dirty="0">
              <a:latin typeface="Times New Roman" panose="02020603050405020304" pitchFamily="18" charset="0"/>
              <a:cs typeface="Times New Roman" panose="02020603050405020304" pitchFamily="18" charset="0"/>
            </a:rPr>
            <a:t>Student can see his/her fee status.</a:t>
          </a:r>
        </a:p>
      </dgm:t>
    </dgm:pt>
    <dgm:pt modelId="{1712E2E9-3C3C-48E9-A8C3-453DF17A8257}" type="parTrans" cxnId="{9C92D7E2-07EC-4515-A1B8-6D1AA9AD0E80}">
      <dgm:prSet/>
      <dgm:spPr/>
      <dgm:t>
        <a:bodyPr/>
        <a:lstStyle/>
        <a:p>
          <a:endParaRPr lang="en-PK"/>
        </a:p>
      </dgm:t>
    </dgm:pt>
    <dgm:pt modelId="{08D56660-6826-4DF2-8D99-5F63F5B642ED}" type="sibTrans" cxnId="{9C92D7E2-07EC-4515-A1B8-6D1AA9AD0E80}">
      <dgm:prSet/>
      <dgm:spPr/>
      <dgm:t>
        <a:bodyPr/>
        <a:lstStyle/>
        <a:p>
          <a:endParaRPr lang="en-PK"/>
        </a:p>
      </dgm:t>
    </dgm:pt>
    <dgm:pt modelId="{4C2D4350-39D1-4AFF-8D63-C6920508E3A7}">
      <dgm:prSet custT="1"/>
      <dgm:spPr/>
      <dgm:t>
        <a:bodyPr/>
        <a:lstStyle/>
        <a:p>
          <a:r>
            <a:rPr lang="en-US" sz="2800" dirty="0">
              <a:latin typeface="Times New Roman" panose="02020603050405020304" pitchFamily="18" charset="0"/>
              <a:cs typeface="Times New Roman" panose="02020603050405020304" pitchFamily="18" charset="0"/>
            </a:rPr>
            <a:t>Login and Registration of students.</a:t>
          </a:r>
        </a:p>
      </dgm:t>
    </dgm:pt>
    <dgm:pt modelId="{A36A9FC1-4875-4D75-A263-72965862698C}" type="parTrans" cxnId="{49229B38-2AEC-4C11-81BE-E6E4711BC621}">
      <dgm:prSet/>
      <dgm:spPr/>
      <dgm:t>
        <a:bodyPr/>
        <a:lstStyle/>
        <a:p>
          <a:endParaRPr lang="en-PK"/>
        </a:p>
      </dgm:t>
    </dgm:pt>
    <dgm:pt modelId="{5F13DB0D-16F3-4496-8734-6FE283BA3A13}" type="sibTrans" cxnId="{49229B38-2AEC-4C11-81BE-E6E4711BC621}">
      <dgm:prSet/>
      <dgm:spPr/>
      <dgm:t>
        <a:bodyPr/>
        <a:lstStyle/>
        <a:p>
          <a:endParaRPr lang="en-PK"/>
        </a:p>
      </dgm:t>
    </dgm:pt>
    <dgm:pt modelId="{C1AB8669-8516-4753-A935-BF3A9FF96E3A}" type="pres">
      <dgm:prSet presAssocID="{1978E08E-BB78-466C-AF7A-8BF239B0068A}" presName="vert0" presStyleCnt="0">
        <dgm:presLayoutVars>
          <dgm:dir/>
          <dgm:animOne val="branch"/>
          <dgm:animLvl val="lvl"/>
        </dgm:presLayoutVars>
      </dgm:prSet>
      <dgm:spPr/>
    </dgm:pt>
    <dgm:pt modelId="{142F86C5-9B46-4692-8B44-3B9CC53BB24B}" type="pres">
      <dgm:prSet presAssocID="{43058F9C-48CD-40E3-B95F-352B6773BD35}" presName="thickLine" presStyleLbl="alignNode1" presStyleIdx="0" presStyleCnt="5"/>
      <dgm:spPr/>
    </dgm:pt>
    <dgm:pt modelId="{B1F6A09A-764D-4A19-9509-BE4EA2F63C35}" type="pres">
      <dgm:prSet presAssocID="{43058F9C-48CD-40E3-B95F-352B6773BD35}" presName="horz1" presStyleCnt="0"/>
      <dgm:spPr/>
    </dgm:pt>
    <dgm:pt modelId="{7EDA14DD-764C-499A-A701-DAC7707564E2}" type="pres">
      <dgm:prSet presAssocID="{43058F9C-48CD-40E3-B95F-352B6773BD35}" presName="tx1" presStyleLbl="revTx" presStyleIdx="0" presStyleCnt="5"/>
      <dgm:spPr/>
    </dgm:pt>
    <dgm:pt modelId="{10AC1366-4D08-4EE8-A1C3-279F5569A9F3}" type="pres">
      <dgm:prSet presAssocID="{43058F9C-48CD-40E3-B95F-352B6773BD35}" presName="vert1" presStyleCnt="0"/>
      <dgm:spPr/>
    </dgm:pt>
    <dgm:pt modelId="{7F744A36-6B95-4A9B-9580-3D0C3BC2C26F}" type="pres">
      <dgm:prSet presAssocID="{4C2D4350-39D1-4AFF-8D63-C6920508E3A7}" presName="thickLine" presStyleLbl="alignNode1" presStyleIdx="1" presStyleCnt="5"/>
      <dgm:spPr/>
    </dgm:pt>
    <dgm:pt modelId="{6A339C44-2CF0-43D7-AF96-C51190ACEE6E}" type="pres">
      <dgm:prSet presAssocID="{4C2D4350-39D1-4AFF-8D63-C6920508E3A7}" presName="horz1" presStyleCnt="0"/>
      <dgm:spPr/>
    </dgm:pt>
    <dgm:pt modelId="{AB2684C6-BABC-406D-B4CC-9AB94CD6BC8B}" type="pres">
      <dgm:prSet presAssocID="{4C2D4350-39D1-4AFF-8D63-C6920508E3A7}" presName="tx1" presStyleLbl="revTx" presStyleIdx="1" presStyleCnt="5"/>
      <dgm:spPr/>
    </dgm:pt>
    <dgm:pt modelId="{B16DA8C0-1458-416C-A99D-785151F1639A}" type="pres">
      <dgm:prSet presAssocID="{4C2D4350-39D1-4AFF-8D63-C6920508E3A7}" presName="vert1" presStyleCnt="0"/>
      <dgm:spPr/>
    </dgm:pt>
    <dgm:pt modelId="{6AAA58E0-4539-4A1B-8DAF-9B6C44E0DDDB}" type="pres">
      <dgm:prSet presAssocID="{FAA85E56-E006-45EE-9CEA-9E6548EC9F41}" presName="thickLine" presStyleLbl="alignNode1" presStyleIdx="2" presStyleCnt="5"/>
      <dgm:spPr/>
    </dgm:pt>
    <dgm:pt modelId="{5B0F618B-606B-4412-914B-5BCAD6BFA3BA}" type="pres">
      <dgm:prSet presAssocID="{FAA85E56-E006-45EE-9CEA-9E6548EC9F41}" presName="horz1" presStyleCnt="0"/>
      <dgm:spPr/>
    </dgm:pt>
    <dgm:pt modelId="{7838CB00-B591-49ED-9704-0E8C3B6DD0BA}" type="pres">
      <dgm:prSet presAssocID="{FAA85E56-E006-45EE-9CEA-9E6548EC9F41}" presName="tx1" presStyleLbl="revTx" presStyleIdx="2" presStyleCnt="5"/>
      <dgm:spPr/>
    </dgm:pt>
    <dgm:pt modelId="{1E5EE3CE-B792-4FF9-9BEE-DC5D1CE9D2DA}" type="pres">
      <dgm:prSet presAssocID="{FAA85E56-E006-45EE-9CEA-9E6548EC9F41}" presName="vert1" presStyleCnt="0"/>
      <dgm:spPr/>
    </dgm:pt>
    <dgm:pt modelId="{9CF4904F-4C1C-4CEC-BD57-C1B128354024}" type="pres">
      <dgm:prSet presAssocID="{28EDD664-B14B-4F29-B5B5-D9C67297BE75}" presName="thickLine" presStyleLbl="alignNode1" presStyleIdx="3" presStyleCnt="5"/>
      <dgm:spPr/>
    </dgm:pt>
    <dgm:pt modelId="{9B99C45E-DA66-415C-ADC5-6097DB742AE6}" type="pres">
      <dgm:prSet presAssocID="{28EDD664-B14B-4F29-B5B5-D9C67297BE75}" presName="horz1" presStyleCnt="0"/>
      <dgm:spPr/>
    </dgm:pt>
    <dgm:pt modelId="{2058854D-E923-4FD7-A2C8-52F420B16C87}" type="pres">
      <dgm:prSet presAssocID="{28EDD664-B14B-4F29-B5B5-D9C67297BE75}" presName="tx1" presStyleLbl="revTx" presStyleIdx="3" presStyleCnt="5"/>
      <dgm:spPr/>
    </dgm:pt>
    <dgm:pt modelId="{C7150D15-F8A3-415D-B1CF-C6C7C999A127}" type="pres">
      <dgm:prSet presAssocID="{28EDD664-B14B-4F29-B5B5-D9C67297BE75}" presName="vert1" presStyleCnt="0"/>
      <dgm:spPr/>
    </dgm:pt>
    <dgm:pt modelId="{B9158EE1-CA7E-46AE-B0CE-CB8B613C22C3}" type="pres">
      <dgm:prSet presAssocID="{C52081E5-6E51-4562-84BF-19BDD568017F}" presName="thickLine" presStyleLbl="alignNode1" presStyleIdx="4" presStyleCnt="5"/>
      <dgm:spPr/>
    </dgm:pt>
    <dgm:pt modelId="{BFCDF935-583C-43DC-B047-BBDD7C068A75}" type="pres">
      <dgm:prSet presAssocID="{C52081E5-6E51-4562-84BF-19BDD568017F}" presName="horz1" presStyleCnt="0"/>
      <dgm:spPr/>
    </dgm:pt>
    <dgm:pt modelId="{26463CAB-9768-4C5B-B828-AE98EA1B03C0}" type="pres">
      <dgm:prSet presAssocID="{C52081E5-6E51-4562-84BF-19BDD568017F}" presName="tx1" presStyleLbl="revTx" presStyleIdx="4" presStyleCnt="5"/>
      <dgm:spPr/>
    </dgm:pt>
    <dgm:pt modelId="{17DF3728-1E04-48DA-BEED-5DDE2CA0976B}" type="pres">
      <dgm:prSet presAssocID="{C52081E5-6E51-4562-84BF-19BDD568017F}" presName="vert1" presStyleCnt="0"/>
      <dgm:spPr/>
    </dgm:pt>
  </dgm:ptLst>
  <dgm:cxnLst>
    <dgm:cxn modelId="{9C9C0D33-4C39-4487-A66A-7C077ADE104F}" type="presOf" srcId="{4C2D4350-39D1-4AFF-8D63-C6920508E3A7}" destId="{AB2684C6-BABC-406D-B4CC-9AB94CD6BC8B}" srcOrd="0" destOrd="0" presId="urn:microsoft.com/office/officeart/2008/layout/LinedList"/>
    <dgm:cxn modelId="{49229B38-2AEC-4C11-81BE-E6E4711BC621}" srcId="{1978E08E-BB78-466C-AF7A-8BF239B0068A}" destId="{4C2D4350-39D1-4AFF-8D63-C6920508E3A7}" srcOrd="1" destOrd="0" parTransId="{A36A9FC1-4875-4D75-A263-72965862698C}" sibTransId="{5F13DB0D-16F3-4496-8734-6FE283BA3A13}"/>
    <dgm:cxn modelId="{B4107746-741F-43EB-8C31-BCEA66A45AF5}" srcId="{1978E08E-BB78-466C-AF7A-8BF239B0068A}" destId="{43058F9C-48CD-40E3-B95F-352B6773BD35}" srcOrd="0" destOrd="0" parTransId="{E5188561-322B-4AB1-B189-72C77A17446D}" sibTransId="{8E0D3600-94EF-4C3D-8C42-D1B002253A50}"/>
    <dgm:cxn modelId="{440A6A56-C62A-413C-886C-0A4A3F967F1B}" type="presOf" srcId="{1978E08E-BB78-466C-AF7A-8BF239B0068A}" destId="{C1AB8669-8516-4753-A935-BF3A9FF96E3A}" srcOrd="0" destOrd="0" presId="urn:microsoft.com/office/officeart/2008/layout/LinedList"/>
    <dgm:cxn modelId="{304F778C-3A49-4BDF-8E76-A3F04542D4DD}" type="presOf" srcId="{28EDD664-B14B-4F29-B5B5-D9C67297BE75}" destId="{2058854D-E923-4FD7-A2C8-52F420B16C87}" srcOrd="0" destOrd="0" presId="urn:microsoft.com/office/officeart/2008/layout/LinedList"/>
    <dgm:cxn modelId="{5771FB9A-97CD-4486-A997-ED7027FBFF7B}" type="presOf" srcId="{FAA85E56-E006-45EE-9CEA-9E6548EC9F41}" destId="{7838CB00-B591-49ED-9704-0E8C3B6DD0BA}" srcOrd="0" destOrd="0" presId="urn:microsoft.com/office/officeart/2008/layout/LinedList"/>
    <dgm:cxn modelId="{4BA962B2-2526-4165-9AEF-C3DBD3E1ED59}" type="presOf" srcId="{C52081E5-6E51-4562-84BF-19BDD568017F}" destId="{26463CAB-9768-4C5B-B828-AE98EA1B03C0}" srcOrd="0" destOrd="0" presId="urn:microsoft.com/office/officeart/2008/layout/LinedList"/>
    <dgm:cxn modelId="{B527FCC2-90A6-4219-B0AB-E1C168A58D90}" srcId="{1978E08E-BB78-466C-AF7A-8BF239B0068A}" destId="{FAA85E56-E006-45EE-9CEA-9E6548EC9F41}" srcOrd="2" destOrd="0" parTransId="{9B57F636-33FC-472F-8B2D-38DA9A617630}" sibTransId="{816EC85A-84A4-446E-B1AB-2E15E4DBA0EE}"/>
    <dgm:cxn modelId="{2D06EFC4-D82C-4394-8FE4-0249B977DF5B}" srcId="{1978E08E-BB78-466C-AF7A-8BF239B0068A}" destId="{28EDD664-B14B-4F29-B5B5-D9C67297BE75}" srcOrd="3" destOrd="0" parTransId="{5AC8A25C-AE07-4BB4-B838-D3A1E408D68D}" sibTransId="{F1ACA61B-EB7E-4EE9-ADBC-F095378886DF}"/>
    <dgm:cxn modelId="{9C92D7E2-07EC-4515-A1B8-6D1AA9AD0E80}" srcId="{1978E08E-BB78-466C-AF7A-8BF239B0068A}" destId="{C52081E5-6E51-4562-84BF-19BDD568017F}" srcOrd="4" destOrd="0" parTransId="{1712E2E9-3C3C-48E9-A8C3-453DF17A8257}" sibTransId="{08D56660-6826-4DF2-8D99-5F63F5B642ED}"/>
    <dgm:cxn modelId="{B44160F1-C1F6-4D06-AFFE-63B763505C21}" type="presOf" srcId="{43058F9C-48CD-40E3-B95F-352B6773BD35}" destId="{7EDA14DD-764C-499A-A701-DAC7707564E2}" srcOrd="0" destOrd="0" presId="urn:microsoft.com/office/officeart/2008/layout/LinedList"/>
    <dgm:cxn modelId="{1EB42C4B-11CE-43F8-B007-F9089A244574}" type="presParOf" srcId="{C1AB8669-8516-4753-A935-BF3A9FF96E3A}" destId="{142F86C5-9B46-4692-8B44-3B9CC53BB24B}" srcOrd="0" destOrd="0" presId="urn:microsoft.com/office/officeart/2008/layout/LinedList"/>
    <dgm:cxn modelId="{42C5F204-AF56-4C8E-961A-82B7084F716B}" type="presParOf" srcId="{C1AB8669-8516-4753-A935-BF3A9FF96E3A}" destId="{B1F6A09A-764D-4A19-9509-BE4EA2F63C35}" srcOrd="1" destOrd="0" presId="urn:microsoft.com/office/officeart/2008/layout/LinedList"/>
    <dgm:cxn modelId="{073816AE-47CA-4AD8-8022-3F51782F66C2}" type="presParOf" srcId="{B1F6A09A-764D-4A19-9509-BE4EA2F63C35}" destId="{7EDA14DD-764C-499A-A701-DAC7707564E2}" srcOrd="0" destOrd="0" presId="urn:microsoft.com/office/officeart/2008/layout/LinedList"/>
    <dgm:cxn modelId="{ADD16BA8-F2A3-4C7C-802E-FB849BBB7326}" type="presParOf" srcId="{B1F6A09A-764D-4A19-9509-BE4EA2F63C35}" destId="{10AC1366-4D08-4EE8-A1C3-279F5569A9F3}" srcOrd="1" destOrd="0" presId="urn:microsoft.com/office/officeart/2008/layout/LinedList"/>
    <dgm:cxn modelId="{E299C2A8-857F-4436-97CD-1D2869C0138A}" type="presParOf" srcId="{C1AB8669-8516-4753-A935-BF3A9FF96E3A}" destId="{7F744A36-6B95-4A9B-9580-3D0C3BC2C26F}" srcOrd="2" destOrd="0" presId="urn:microsoft.com/office/officeart/2008/layout/LinedList"/>
    <dgm:cxn modelId="{5C665538-B08A-434A-8D0B-45805C8C9BFC}" type="presParOf" srcId="{C1AB8669-8516-4753-A935-BF3A9FF96E3A}" destId="{6A339C44-2CF0-43D7-AF96-C51190ACEE6E}" srcOrd="3" destOrd="0" presId="urn:microsoft.com/office/officeart/2008/layout/LinedList"/>
    <dgm:cxn modelId="{1C75BD76-A1A3-4B4F-BFB0-35C93628AFA5}" type="presParOf" srcId="{6A339C44-2CF0-43D7-AF96-C51190ACEE6E}" destId="{AB2684C6-BABC-406D-B4CC-9AB94CD6BC8B}" srcOrd="0" destOrd="0" presId="urn:microsoft.com/office/officeart/2008/layout/LinedList"/>
    <dgm:cxn modelId="{0E5E97EE-6AF0-434E-B8BA-5F5F1FA324F0}" type="presParOf" srcId="{6A339C44-2CF0-43D7-AF96-C51190ACEE6E}" destId="{B16DA8C0-1458-416C-A99D-785151F1639A}" srcOrd="1" destOrd="0" presId="urn:microsoft.com/office/officeart/2008/layout/LinedList"/>
    <dgm:cxn modelId="{F05F862D-963F-4EF1-98AF-7A315EB3A1A0}" type="presParOf" srcId="{C1AB8669-8516-4753-A935-BF3A9FF96E3A}" destId="{6AAA58E0-4539-4A1B-8DAF-9B6C44E0DDDB}" srcOrd="4" destOrd="0" presId="urn:microsoft.com/office/officeart/2008/layout/LinedList"/>
    <dgm:cxn modelId="{5E7C4033-51FB-4262-80CA-75B9C2BA3937}" type="presParOf" srcId="{C1AB8669-8516-4753-A935-BF3A9FF96E3A}" destId="{5B0F618B-606B-4412-914B-5BCAD6BFA3BA}" srcOrd="5" destOrd="0" presId="urn:microsoft.com/office/officeart/2008/layout/LinedList"/>
    <dgm:cxn modelId="{CF919DA4-5908-4D77-BF65-2435F82B1DE4}" type="presParOf" srcId="{5B0F618B-606B-4412-914B-5BCAD6BFA3BA}" destId="{7838CB00-B591-49ED-9704-0E8C3B6DD0BA}" srcOrd="0" destOrd="0" presId="urn:microsoft.com/office/officeart/2008/layout/LinedList"/>
    <dgm:cxn modelId="{3CF0F8A0-2DF9-43FC-A83E-F0E658EEE529}" type="presParOf" srcId="{5B0F618B-606B-4412-914B-5BCAD6BFA3BA}" destId="{1E5EE3CE-B792-4FF9-9BEE-DC5D1CE9D2DA}" srcOrd="1" destOrd="0" presId="urn:microsoft.com/office/officeart/2008/layout/LinedList"/>
    <dgm:cxn modelId="{64E75B68-DF4D-4CEE-9EF6-E6CAAACB68BA}" type="presParOf" srcId="{C1AB8669-8516-4753-A935-BF3A9FF96E3A}" destId="{9CF4904F-4C1C-4CEC-BD57-C1B128354024}" srcOrd="6" destOrd="0" presId="urn:microsoft.com/office/officeart/2008/layout/LinedList"/>
    <dgm:cxn modelId="{CA08BAFF-7781-433E-AF44-5346109C155B}" type="presParOf" srcId="{C1AB8669-8516-4753-A935-BF3A9FF96E3A}" destId="{9B99C45E-DA66-415C-ADC5-6097DB742AE6}" srcOrd="7" destOrd="0" presId="urn:microsoft.com/office/officeart/2008/layout/LinedList"/>
    <dgm:cxn modelId="{8B7E9FD6-468D-40A0-B81F-AD4FA7EB55F5}" type="presParOf" srcId="{9B99C45E-DA66-415C-ADC5-6097DB742AE6}" destId="{2058854D-E923-4FD7-A2C8-52F420B16C87}" srcOrd="0" destOrd="0" presId="urn:microsoft.com/office/officeart/2008/layout/LinedList"/>
    <dgm:cxn modelId="{C5925652-B7A4-4F5D-8633-5261F9FFD926}" type="presParOf" srcId="{9B99C45E-DA66-415C-ADC5-6097DB742AE6}" destId="{C7150D15-F8A3-415D-B1CF-C6C7C999A127}" srcOrd="1" destOrd="0" presId="urn:microsoft.com/office/officeart/2008/layout/LinedList"/>
    <dgm:cxn modelId="{5B8503F6-DBBF-4DCF-830E-A74E3FB74CF3}" type="presParOf" srcId="{C1AB8669-8516-4753-A935-BF3A9FF96E3A}" destId="{B9158EE1-CA7E-46AE-B0CE-CB8B613C22C3}" srcOrd="8" destOrd="0" presId="urn:microsoft.com/office/officeart/2008/layout/LinedList"/>
    <dgm:cxn modelId="{64183499-FFC4-4305-A375-0B39B510EC53}" type="presParOf" srcId="{C1AB8669-8516-4753-A935-BF3A9FF96E3A}" destId="{BFCDF935-583C-43DC-B047-BBDD7C068A75}" srcOrd="9" destOrd="0" presId="urn:microsoft.com/office/officeart/2008/layout/LinedList"/>
    <dgm:cxn modelId="{ECA19971-BE6A-44B2-9943-63D1DABB006C}" type="presParOf" srcId="{BFCDF935-583C-43DC-B047-BBDD7C068A75}" destId="{26463CAB-9768-4C5B-B828-AE98EA1B03C0}" srcOrd="0" destOrd="0" presId="urn:microsoft.com/office/officeart/2008/layout/LinedList"/>
    <dgm:cxn modelId="{174E663C-673D-4E20-B4F1-B402AFEDA06E}" type="presParOf" srcId="{BFCDF935-583C-43DC-B047-BBDD7C068A75}" destId="{17DF3728-1E04-48DA-BEED-5DDE2CA097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AA85E56-E006-45EE-9CEA-9E6548EC9F41}">
      <dgm:prSet custT="1"/>
      <dgm:spPr/>
      <dgm:t>
        <a:bodyPr/>
        <a:lstStyle/>
        <a:p>
          <a:r>
            <a:rPr lang="en-US" sz="2800" dirty="0">
              <a:latin typeface="Times New Roman" panose="02020603050405020304" pitchFamily="18" charset="0"/>
              <a:cs typeface="Times New Roman" panose="02020603050405020304" pitchFamily="18" charset="0"/>
            </a:rPr>
            <a:t>Driver can see all of the travelling information of all the students.</a:t>
          </a:r>
        </a:p>
      </dgm:t>
    </dgm:pt>
    <dgm:pt modelId="{9B57F636-33FC-472F-8B2D-38DA9A617630}" type="parTrans" cxnId="{B527FCC2-90A6-4219-B0AB-E1C168A58D90}">
      <dgm:prSet/>
      <dgm:spPr/>
      <dgm:t>
        <a:bodyPr/>
        <a:lstStyle/>
        <a:p>
          <a:endParaRPr lang="en-PK"/>
        </a:p>
      </dgm:t>
    </dgm:pt>
    <dgm:pt modelId="{816EC85A-84A4-446E-B1AB-2E15E4DBA0EE}" type="sibTrans" cxnId="{B527FCC2-90A6-4219-B0AB-E1C168A58D90}">
      <dgm:prSet/>
      <dgm:spPr/>
      <dgm:t>
        <a:bodyPr/>
        <a:lstStyle/>
        <a:p>
          <a:endParaRPr lang="en-PK"/>
        </a:p>
      </dgm:t>
    </dgm:pt>
    <dgm:pt modelId="{349D6DC3-D7B9-4391-8884-725FF00AABE0}">
      <dgm:prSet custT="1"/>
      <dgm:spPr/>
      <dgm:t>
        <a:bodyPr/>
        <a:lstStyle/>
        <a:p>
          <a:r>
            <a:rPr lang="en-US" sz="2800" dirty="0">
              <a:latin typeface="Times New Roman" panose="02020603050405020304" pitchFamily="18" charset="0"/>
              <a:cs typeface="Times New Roman" panose="02020603050405020304" pitchFamily="18" charset="0"/>
            </a:rPr>
            <a:t>Login and registration of driver.</a:t>
          </a:r>
        </a:p>
      </dgm:t>
    </dgm:pt>
    <dgm:pt modelId="{FBEDD1C1-78FF-4DE6-B412-3AA1900D4F88}" type="parTrans" cxnId="{B01E992D-8040-47D2-807E-4F9919340623}">
      <dgm:prSet/>
      <dgm:spPr/>
      <dgm:t>
        <a:bodyPr/>
        <a:lstStyle/>
        <a:p>
          <a:endParaRPr lang="en-PK"/>
        </a:p>
      </dgm:t>
    </dgm:pt>
    <dgm:pt modelId="{AEDBCD5A-3E34-4B2D-816B-444DFBA53A98}" type="sibTrans" cxnId="{B01E992D-8040-47D2-807E-4F9919340623}">
      <dgm:prSet/>
      <dgm:spPr/>
      <dgm:t>
        <a:bodyPr/>
        <a:lstStyle/>
        <a:p>
          <a:endParaRPr lang="en-PK"/>
        </a:p>
      </dgm:t>
    </dgm:pt>
    <dgm:pt modelId="{3BBD2045-B2F3-4E10-84A1-E8BF3E9D7C8B}">
      <dgm:prSet custT="1"/>
      <dgm:spPr/>
      <dgm:t>
        <a:bodyPr/>
        <a:lstStyle/>
        <a:p>
          <a:r>
            <a:rPr lang="en-US" sz="2800" dirty="0">
              <a:latin typeface="Times New Roman" panose="02020603050405020304" pitchFamily="18" charset="0"/>
              <a:cs typeface="Times New Roman" panose="02020603050405020304" pitchFamily="18" charset="0"/>
            </a:rPr>
            <a:t>Driver can see the salary status.</a:t>
          </a:r>
        </a:p>
      </dgm:t>
    </dgm:pt>
    <dgm:pt modelId="{1A29B64A-17DC-49D3-9EAB-D1FA6C18F423}" type="parTrans" cxnId="{0A9AC113-95A4-43FF-9F80-DA0A94061CD1}">
      <dgm:prSet/>
      <dgm:spPr/>
      <dgm:t>
        <a:bodyPr/>
        <a:lstStyle/>
        <a:p>
          <a:endParaRPr lang="en-PK"/>
        </a:p>
      </dgm:t>
    </dgm:pt>
    <dgm:pt modelId="{B7FD08BE-B3A5-4DE8-93CE-73FF400615F1}" type="sibTrans" cxnId="{0A9AC113-95A4-43FF-9F80-DA0A94061CD1}">
      <dgm:prSet/>
      <dgm:spPr/>
      <dgm:t>
        <a:bodyPr/>
        <a:lstStyle/>
        <a:p>
          <a:endParaRPr lang="en-PK"/>
        </a:p>
      </dgm:t>
    </dgm:pt>
    <dgm:pt modelId="{455E6238-A3DC-4BC4-9FF7-CB499BEB5D14}">
      <dgm:prSet custT="1"/>
      <dgm:spPr/>
      <dgm:t>
        <a:bodyPr/>
        <a:lstStyle/>
        <a:p>
          <a:r>
            <a:rPr lang="en-US" sz="2800">
              <a:latin typeface="Times New Roman" panose="02020603050405020304" pitchFamily="18" charset="0"/>
              <a:cs typeface="Times New Roman" panose="02020603050405020304" pitchFamily="18" charset="0"/>
            </a:rPr>
            <a:t>Driver can see the route and respective picking points.</a:t>
          </a:r>
          <a:endParaRPr lang="en-US" sz="2800" dirty="0">
            <a:latin typeface="Times New Roman" panose="02020603050405020304" pitchFamily="18" charset="0"/>
            <a:cs typeface="Times New Roman" panose="02020603050405020304" pitchFamily="18" charset="0"/>
          </a:endParaRPr>
        </a:p>
      </dgm:t>
    </dgm:pt>
    <dgm:pt modelId="{F0EC22DC-BF60-4106-80E9-0AA9F02A7987}" type="parTrans" cxnId="{94C255AF-6F82-4A62-A4F6-8096DF91D445}">
      <dgm:prSet/>
      <dgm:spPr/>
      <dgm:t>
        <a:bodyPr/>
        <a:lstStyle/>
        <a:p>
          <a:endParaRPr lang="en-PK"/>
        </a:p>
      </dgm:t>
    </dgm:pt>
    <dgm:pt modelId="{B12B4F50-5A77-423A-B8E0-258189F4A431}" type="sibTrans" cxnId="{94C255AF-6F82-4A62-A4F6-8096DF91D445}">
      <dgm:prSet/>
      <dgm:spPr/>
      <dgm:t>
        <a:bodyPr/>
        <a:lstStyle/>
        <a:p>
          <a:endParaRPr lang="en-PK"/>
        </a:p>
      </dgm:t>
    </dgm:pt>
    <dgm:pt modelId="{C1AB8669-8516-4753-A935-BF3A9FF96E3A}" type="pres">
      <dgm:prSet presAssocID="{1978E08E-BB78-466C-AF7A-8BF239B0068A}" presName="vert0" presStyleCnt="0">
        <dgm:presLayoutVars>
          <dgm:dir/>
          <dgm:animOne val="branch"/>
          <dgm:animLvl val="lvl"/>
        </dgm:presLayoutVars>
      </dgm:prSet>
      <dgm:spPr/>
    </dgm:pt>
    <dgm:pt modelId="{6AAA58E0-4539-4A1B-8DAF-9B6C44E0DDDB}" type="pres">
      <dgm:prSet presAssocID="{FAA85E56-E006-45EE-9CEA-9E6548EC9F41}" presName="thickLine" presStyleLbl="alignNode1" presStyleIdx="0" presStyleCnt="4"/>
      <dgm:spPr/>
    </dgm:pt>
    <dgm:pt modelId="{5B0F618B-606B-4412-914B-5BCAD6BFA3BA}" type="pres">
      <dgm:prSet presAssocID="{FAA85E56-E006-45EE-9CEA-9E6548EC9F41}" presName="horz1" presStyleCnt="0"/>
      <dgm:spPr/>
    </dgm:pt>
    <dgm:pt modelId="{7838CB00-B591-49ED-9704-0E8C3B6DD0BA}" type="pres">
      <dgm:prSet presAssocID="{FAA85E56-E006-45EE-9CEA-9E6548EC9F41}" presName="tx1" presStyleLbl="revTx" presStyleIdx="0" presStyleCnt="4"/>
      <dgm:spPr/>
    </dgm:pt>
    <dgm:pt modelId="{1E5EE3CE-B792-4FF9-9BEE-DC5D1CE9D2DA}" type="pres">
      <dgm:prSet presAssocID="{FAA85E56-E006-45EE-9CEA-9E6548EC9F41}" presName="vert1" presStyleCnt="0"/>
      <dgm:spPr/>
    </dgm:pt>
    <dgm:pt modelId="{6E040DEF-4242-45DE-9DD5-06E8C0A6FD6C}" type="pres">
      <dgm:prSet presAssocID="{3BBD2045-B2F3-4E10-84A1-E8BF3E9D7C8B}" presName="thickLine" presStyleLbl="alignNode1" presStyleIdx="1" presStyleCnt="4"/>
      <dgm:spPr/>
    </dgm:pt>
    <dgm:pt modelId="{FCC289E8-28C3-455E-875B-9CF60CF2EE6A}" type="pres">
      <dgm:prSet presAssocID="{3BBD2045-B2F3-4E10-84A1-E8BF3E9D7C8B}" presName="horz1" presStyleCnt="0"/>
      <dgm:spPr/>
    </dgm:pt>
    <dgm:pt modelId="{BF088ED9-D62F-4BBF-8C2D-B8C93D886467}" type="pres">
      <dgm:prSet presAssocID="{3BBD2045-B2F3-4E10-84A1-E8BF3E9D7C8B}" presName="tx1" presStyleLbl="revTx" presStyleIdx="1" presStyleCnt="4"/>
      <dgm:spPr/>
    </dgm:pt>
    <dgm:pt modelId="{4D1BAF74-899A-4B01-815C-657B41358F48}" type="pres">
      <dgm:prSet presAssocID="{3BBD2045-B2F3-4E10-84A1-E8BF3E9D7C8B}" presName="vert1" presStyleCnt="0"/>
      <dgm:spPr/>
    </dgm:pt>
    <dgm:pt modelId="{40C0E079-CF93-43FF-9646-64F9649B1C5F}" type="pres">
      <dgm:prSet presAssocID="{349D6DC3-D7B9-4391-8884-725FF00AABE0}" presName="thickLine" presStyleLbl="alignNode1" presStyleIdx="2" presStyleCnt="4"/>
      <dgm:spPr/>
    </dgm:pt>
    <dgm:pt modelId="{69C43216-65F5-44DD-B81B-77CFBD56086A}" type="pres">
      <dgm:prSet presAssocID="{349D6DC3-D7B9-4391-8884-725FF00AABE0}" presName="horz1" presStyleCnt="0"/>
      <dgm:spPr/>
    </dgm:pt>
    <dgm:pt modelId="{1893D34F-20AE-4E61-B0F5-6A0E5E2FDB3A}" type="pres">
      <dgm:prSet presAssocID="{349D6DC3-D7B9-4391-8884-725FF00AABE0}" presName="tx1" presStyleLbl="revTx" presStyleIdx="2" presStyleCnt="4"/>
      <dgm:spPr/>
    </dgm:pt>
    <dgm:pt modelId="{4FFA1C31-5164-4D19-934A-425B047E8C90}" type="pres">
      <dgm:prSet presAssocID="{349D6DC3-D7B9-4391-8884-725FF00AABE0}" presName="vert1" presStyleCnt="0"/>
      <dgm:spPr/>
    </dgm:pt>
    <dgm:pt modelId="{0B554304-FB41-4339-8120-416859B9A0C0}" type="pres">
      <dgm:prSet presAssocID="{455E6238-A3DC-4BC4-9FF7-CB499BEB5D14}" presName="thickLine" presStyleLbl="alignNode1" presStyleIdx="3" presStyleCnt="4"/>
      <dgm:spPr/>
    </dgm:pt>
    <dgm:pt modelId="{B2D2C683-6DB8-430E-BCD6-63C0EA1C1B31}" type="pres">
      <dgm:prSet presAssocID="{455E6238-A3DC-4BC4-9FF7-CB499BEB5D14}" presName="horz1" presStyleCnt="0"/>
      <dgm:spPr/>
    </dgm:pt>
    <dgm:pt modelId="{7681A166-64A1-4F5A-BF6C-9A43C3B6CDD1}" type="pres">
      <dgm:prSet presAssocID="{455E6238-A3DC-4BC4-9FF7-CB499BEB5D14}" presName="tx1" presStyleLbl="revTx" presStyleIdx="3" presStyleCnt="4"/>
      <dgm:spPr/>
    </dgm:pt>
    <dgm:pt modelId="{7CF166A5-177C-42BD-AD8A-FA5ABF9E834E}" type="pres">
      <dgm:prSet presAssocID="{455E6238-A3DC-4BC4-9FF7-CB499BEB5D14}" presName="vert1" presStyleCnt="0"/>
      <dgm:spPr/>
    </dgm:pt>
  </dgm:ptLst>
  <dgm:cxnLst>
    <dgm:cxn modelId="{0A9AC113-95A4-43FF-9F80-DA0A94061CD1}" srcId="{1978E08E-BB78-466C-AF7A-8BF239B0068A}" destId="{3BBD2045-B2F3-4E10-84A1-E8BF3E9D7C8B}" srcOrd="1" destOrd="0" parTransId="{1A29B64A-17DC-49D3-9EAB-D1FA6C18F423}" sibTransId="{B7FD08BE-B3A5-4DE8-93CE-73FF400615F1}"/>
    <dgm:cxn modelId="{B01E992D-8040-47D2-807E-4F9919340623}" srcId="{1978E08E-BB78-466C-AF7A-8BF239B0068A}" destId="{349D6DC3-D7B9-4391-8884-725FF00AABE0}" srcOrd="2" destOrd="0" parTransId="{FBEDD1C1-78FF-4DE6-B412-3AA1900D4F88}" sibTransId="{AEDBCD5A-3E34-4B2D-816B-444DFBA53A98}"/>
    <dgm:cxn modelId="{3C2C854A-E632-48B0-A8F1-A1D25F481C02}" type="presOf" srcId="{3BBD2045-B2F3-4E10-84A1-E8BF3E9D7C8B}" destId="{BF088ED9-D62F-4BBF-8C2D-B8C93D886467}" srcOrd="0" destOrd="0" presId="urn:microsoft.com/office/officeart/2008/layout/LinedList"/>
    <dgm:cxn modelId="{440A6A56-C62A-413C-886C-0A4A3F967F1B}" type="presOf" srcId="{1978E08E-BB78-466C-AF7A-8BF239B0068A}" destId="{C1AB8669-8516-4753-A935-BF3A9FF96E3A}" srcOrd="0" destOrd="0" presId="urn:microsoft.com/office/officeart/2008/layout/LinedList"/>
    <dgm:cxn modelId="{5771FB9A-97CD-4486-A997-ED7027FBFF7B}" type="presOf" srcId="{FAA85E56-E006-45EE-9CEA-9E6548EC9F41}" destId="{7838CB00-B591-49ED-9704-0E8C3B6DD0BA}" srcOrd="0" destOrd="0" presId="urn:microsoft.com/office/officeart/2008/layout/LinedList"/>
    <dgm:cxn modelId="{1DD97DAE-4D56-44FE-9FF2-1287C2F5FA43}" type="presOf" srcId="{455E6238-A3DC-4BC4-9FF7-CB499BEB5D14}" destId="{7681A166-64A1-4F5A-BF6C-9A43C3B6CDD1}" srcOrd="0" destOrd="0" presId="urn:microsoft.com/office/officeart/2008/layout/LinedList"/>
    <dgm:cxn modelId="{94C255AF-6F82-4A62-A4F6-8096DF91D445}" srcId="{1978E08E-BB78-466C-AF7A-8BF239B0068A}" destId="{455E6238-A3DC-4BC4-9FF7-CB499BEB5D14}" srcOrd="3" destOrd="0" parTransId="{F0EC22DC-BF60-4106-80E9-0AA9F02A7987}" sibTransId="{B12B4F50-5A77-423A-B8E0-258189F4A431}"/>
    <dgm:cxn modelId="{8CDB24BC-5FB4-4A2C-8883-B33924847F74}" type="presOf" srcId="{349D6DC3-D7B9-4391-8884-725FF00AABE0}" destId="{1893D34F-20AE-4E61-B0F5-6A0E5E2FDB3A}" srcOrd="0" destOrd="0" presId="urn:microsoft.com/office/officeart/2008/layout/LinedList"/>
    <dgm:cxn modelId="{B527FCC2-90A6-4219-B0AB-E1C168A58D90}" srcId="{1978E08E-BB78-466C-AF7A-8BF239B0068A}" destId="{FAA85E56-E006-45EE-9CEA-9E6548EC9F41}" srcOrd="0" destOrd="0" parTransId="{9B57F636-33FC-472F-8B2D-38DA9A617630}" sibTransId="{816EC85A-84A4-446E-B1AB-2E15E4DBA0EE}"/>
    <dgm:cxn modelId="{F05F862D-963F-4EF1-98AF-7A315EB3A1A0}" type="presParOf" srcId="{C1AB8669-8516-4753-A935-BF3A9FF96E3A}" destId="{6AAA58E0-4539-4A1B-8DAF-9B6C44E0DDDB}" srcOrd="0" destOrd="0" presId="urn:microsoft.com/office/officeart/2008/layout/LinedList"/>
    <dgm:cxn modelId="{5E7C4033-51FB-4262-80CA-75B9C2BA3937}" type="presParOf" srcId="{C1AB8669-8516-4753-A935-BF3A9FF96E3A}" destId="{5B0F618B-606B-4412-914B-5BCAD6BFA3BA}" srcOrd="1" destOrd="0" presId="urn:microsoft.com/office/officeart/2008/layout/LinedList"/>
    <dgm:cxn modelId="{CF919DA4-5908-4D77-BF65-2435F82B1DE4}" type="presParOf" srcId="{5B0F618B-606B-4412-914B-5BCAD6BFA3BA}" destId="{7838CB00-B591-49ED-9704-0E8C3B6DD0BA}" srcOrd="0" destOrd="0" presId="urn:microsoft.com/office/officeart/2008/layout/LinedList"/>
    <dgm:cxn modelId="{3CF0F8A0-2DF9-43FC-A83E-F0E658EEE529}" type="presParOf" srcId="{5B0F618B-606B-4412-914B-5BCAD6BFA3BA}" destId="{1E5EE3CE-B792-4FF9-9BEE-DC5D1CE9D2DA}" srcOrd="1" destOrd="0" presId="urn:microsoft.com/office/officeart/2008/layout/LinedList"/>
    <dgm:cxn modelId="{91FDA2F1-FBB0-4E72-806B-61EC7FB08B49}" type="presParOf" srcId="{C1AB8669-8516-4753-A935-BF3A9FF96E3A}" destId="{6E040DEF-4242-45DE-9DD5-06E8C0A6FD6C}" srcOrd="2" destOrd="0" presId="urn:microsoft.com/office/officeart/2008/layout/LinedList"/>
    <dgm:cxn modelId="{ED000349-B664-4007-AFD0-E3DC3FBB176D}" type="presParOf" srcId="{C1AB8669-8516-4753-A935-BF3A9FF96E3A}" destId="{FCC289E8-28C3-455E-875B-9CF60CF2EE6A}" srcOrd="3" destOrd="0" presId="urn:microsoft.com/office/officeart/2008/layout/LinedList"/>
    <dgm:cxn modelId="{6030C462-338B-4491-89AA-7A5A0B2BBF8E}" type="presParOf" srcId="{FCC289E8-28C3-455E-875B-9CF60CF2EE6A}" destId="{BF088ED9-D62F-4BBF-8C2D-B8C93D886467}" srcOrd="0" destOrd="0" presId="urn:microsoft.com/office/officeart/2008/layout/LinedList"/>
    <dgm:cxn modelId="{F43B70DC-A519-46AD-BFEB-94DEBBED7142}" type="presParOf" srcId="{FCC289E8-28C3-455E-875B-9CF60CF2EE6A}" destId="{4D1BAF74-899A-4B01-815C-657B41358F48}" srcOrd="1" destOrd="0" presId="urn:microsoft.com/office/officeart/2008/layout/LinedList"/>
    <dgm:cxn modelId="{9410FA29-C094-4A2B-858A-D1D07EE388ED}" type="presParOf" srcId="{C1AB8669-8516-4753-A935-BF3A9FF96E3A}" destId="{40C0E079-CF93-43FF-9646-64F9649B1C5F}" srcOrd="4" destOrd="0" presId="urn:microsoft.com/office/officeart/2008/layout/LinedList"/>
    <dgm:cxn modelId="{791BB3DD-0590-4E47-A71A-C479CA0B9C9B}" type="presParOf" srcId="{C1AB8669-8516-4753-A935-BF3A9FF96E3A}" destId="{69C43216-65F5-44DD-B81B-77CFBD56086A}" srcOrd="5" destOrd="0" presId="urn:microsoft.com/office/officeart/2008/layout/LinedList"/>
    <dgm:cxn modelId="{AC192661-0FA0-4A3D-B0A2-D38402B4EE4E}" type="presParOf" srcId="{69C43216-65F5-44DD-B81B-77CFBD56086A}" destId="{1893D34F-20AE-4E61-B0F5-6A0E5E2FDB3A}" srcOrd="0" destOrd="0" presId="urn:microsoft.com/office/officeart/2008/layout/LinedList"/>
    <dgm:cxn modelId="{6BBC7DD5-1DBD-40C3-951F-10F7A4DFE88C}" type="presParOf" srcId="{69C43216-65F5-44DD-B81B-77CFBD56086A}" destId="{4FFA1C31-5164-4D19-934A-425B047E8C90}" srcOrd="1" destOrd="0" presId="urn:microsoft.com/office/officeart/2008/layout/LinedList"/>
    <dgm:cxn modelId="{D2D4A596-9CA2-4D75-A2D3-EBA32F7B5E67}" type="presParOf" srcId="{C1AB8669-8516-4753-A935-BF3A9FF96E3A}" destId="{0B554304-FB41-4339-8120-416859B9A0C0}" srcOrd="6" destOrd="0" presId="urn:microsoft.com/office/officeart/2008/layout/LinedList"/>
    <dgm:cxn modelId="{F7E1E1A3-352A-4ED7-ABF2-BC7D6F501A53}" type="presParOf" srcId="{C1AB8669-8516-4753-A935-BF3A9FF96E3A}" destId="{B2D2C683-6DB8-430E-BCD6-63C0EA1C1B31}" srcOrd="7" destOrd="0" presId="urn:microsoft.com/office/officeart/2008/layout/LinedList"/>
    <dgm:cxn modelId="{4C2D89B1-06A6-4781-9D6C-A8332ABE3F2F}" type="presParOf" srcId="{B2D2C683-6DB8-430E-BCD6-63C0EA1C1B31}" destId="{7681A166-64A1-4F5A-BF6C-9A43C3B6CDD1}" srcOrd="0" destOrd="0" presId="urn:microsoft.com/office/officeart/2008/layout/LinedList"/>
    <dgm:cxn modelId="{412878E3-E678-4088-91D2-76E1931AC80E}" type="presParOf" srcId="{B2D2C683-6DB8-430E-BCD6-63C0EA1C1B31}" destId="{7CF166A5-177C-42BD-AD8A-FA5ABF9E83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AA85E56-E006-45EE-9CEA-9E6548EC9F41}">
      <dgm:prSet custT="1"/>
      <dgm:spPr/>
      <dgm:t>
        <a:bodyPr/>
        <a:lstStyle/>
        <a:p>
          <a:r>
            <a:rPr lang="en-US" sz="2800" dirty="0">
              <a:latin typeface="Times New Roman" panose="02020603050405020304" pitchFamily="18" charset="0"/>
              <a:cs typeface="Times New Roman" panose="02020603050405020304" pitchFamily="18" charset="0"/>
            </a:rPr>
            <a:t>Admin can allocate drivers busses and routes. </a:t>
          </a:r>
        </a:p>
      </dgm:t>
    </dgm:pt>
    <dgm:pt modelId="{9B57F636-33FC-472F-8B2D-38DA9A617630}" type="parTrans" cxnId="{B527FCC2-90A6-4219-B0AB-E1C168A58D90}">
      <dgm:prSet/>
      <dgm:spPr/>
      <dgm:t>
        <a:bodyPr/>
        <a:lstStyle/>
        <a:p>
          <a:endParaRPr lang="en-PK"/>
        </a:p>
      </dgm:t>
    </dgm:pt>
    <dgm:pt modelId="{816EC85A-84A4-446E-B1AB-2E15E4DBA0EE}" type="sibTrans" cxnId="{B527FCC2-90A6-4219-B0AB-E1C168A58D90}">
      <dgm:prSet/>
      <dgm:spPr/>
      <dgm:t>
        <a:bodyPr/>
        <a:lstStyle/>
        <a:p>
          <a:endParaRPr lang="en-PK"/>
        </a:p>
      </dgm:t>
    </dgm:pt>
    <dgm:pt modelId="{9181F727-D43B-46B5-8821-C17B7D18ED74}">
      <dgm:prSet custT="1"/>
      <dgm:spPr/>
      <dgm:t>
        <a:bodyPr/>
        <a:lstStyle/>
        <a:p>
          <a:r>
            <a:rPr lang="en-US" sz="2800" dirty="0">
              <a:latin typeface="Times New Roman" panose="02020603050405020304" pitchFamily="18" charset="0"/>
              <a:cs typeface="Times New Roman" panose="02020603050405020304" pitchFamily="18" charset="0"/>
            </a:rPr>
            <a:t>Admin can manage the accounts of students and drivers.</a:t>
          </a:r>
        </a:p>
      </dgm:t>
    </dgm:pt>
    <dgm:pt modelId="{06636C04-97CB-45B5-9B95-2E2406ADD995}" type="parTrans" cxnId="{3E83CBA8-785D-4BA7-820F-B9F071458D7F}">
      <dgm:prSet/>
      <dgm:spPr/>
      <dgm:t>
        <a:bodyPr/>
        <a:lstStyle/>
        <a:p>
          <a:endParaRPr lang="en-PK"/>
        </a:p>
      </dgm:t>
    </dgm:pt>
    <dgm:pt modelId="{4CBBCF35-01E2-4DC5-B441-F17A8BEEDC01}" type="sibTrans" cxnId="{3E83CBA8-785D-4BA7-820F-B9F071458D7F}">
      <dgm:prSet/>
      <dgm:spPr/>
      <dgm:t>
        <a:bodyPr/>
        <a:lstStyle/>
        <a:p>
          <a:endParaRPr lang="en-PK"/>
        </a:p>
      </dgm:t>
    </dgm:pt>
    <dgm:pt modelId="{8DC7C227-5357-4B95-9B06-EEE6E066AFD8}">
      <dgm:prSet custT="1"/>
      <dgm:spPr/>
      <dgm:t>
        <a:bodyPr/>
        <a:lstStyle/>
        <a:p>
          <a:r>
            <a:rPr lang="en-US" sz="2800" dirty="0">
              <a:latin typeface="Times New Roman" panose="02020603050405020304" pitchFamily="18" charset="0"/>
              <a:cs typeface="Times New Roman" panose="02020603050405020304" pitchFamily="18" charset="0"/>
            </a:rPr>
            <a:t>Admin can update the salary and fee status of drivers and students respectively.</a:t>
          </a:r>
        </a:p>
      </dgm:t>
    </dgm:pt>
    <dgm:pt modelId="{E3B3CA41-8FA0-4DFD-B9A3-3663C6215221}" type="parTrans" cxnId="{F0669749-5A9D-4304-8C33-75FE8FCF0EAA}">
      <dgm:prSet/>
      <dgm:spPr/>
      <dgm:t>
        <a:bodyPr/>
        <a:lstStyle/>
        <a:p>
          <a:endParaRPr lang="en-PK"/>
        </a:p>
      </dgm:t>
    </dgm:pt>
    <dgm:pt modelId="{E9F3BC82-81F7-416B-AFAB-C66AE3265C68}" type="sibTrans" cxnId="{F0669749-5A9D-4304-8C33-75FE8FCF0EAA}">
      <dgm:prSet/>
      <dgm:spPr/>
      <dgm:t>
        <a:bodyPr/>
        <a:lstStyle/>
        <a:p>
          <a:endParaRPr lang="en-PK"/>
        </a:p>
      </dgm:t>
    </dgm:pt>
    <dgm:pt modelId="{EC963918-B35C-4410-8A0E-D7A3966255A9}">
      <dgm:prSet custT="1"/>
      <dgm:spPr/>
      <dgm:t>
        <a:bodyPr/>
        <a:lstStyle/>
        <a:p>
          <a:r>
            <a:rPr lang="en-US" sz="2800" dirty="0">
              <a:latin typeface="Times New Roman" panose="02020603050405020304" pitchFamily="18" charset="0"/>
              <a:cs typeface="Times New Roman" panose="02020603050405020304" pitchFamily="18" charset="0"/>
            </a:rPr>
            <a:t>Admin can check the status of the buses.</a:t>
          </a:r>
        </a:p>
      </dgm:t>
    </dgm:pt>
    <dgm:pt modelId="{033E8FD6-7CA9-4E7A-91FA-361A56EC2CBE}" type="parTrans" cxnId="{539C9368-94B0-4A22-AE80-ED19470E6123}">
      <dgm:prSet/>
      <dgm:spPr/>
      <dgm:t>
        <a:bodyPr/>
        <a:lstStyle/>
        <a:p>
          <a:endParaRPr lang="en-PK"/>
        </a:p>
      </dgm:t>
    </dgm:pt>
    <dgm:pt modelId="{6303D726-DB63-4AED-90E9-66DFEE24913B}" type="sibTrans" cxnId="{539C9368-94B0-4A22-AE80-ED19470E6123}">
      <dgm:prSet/>
      <dgm:spPr/>
      <dgm:t>
        <a:bodyPr/>
        <a:lstStyle/>
        <a:p>
          <a:endParaRPr lang="en-PK"/>
        </a:p>
      </dgm:t>
    </dgm:pt>
    <dgm:pt modelId="{7638A234-225A-4047-A375-2F0E15655B10}">
      <dgm:prSet custT="1"/>
      <dgm:spPr/>
      <dgm:t>
        <a:bodyPr/>
        <a:lstStyle/>
        <a:p>
          <a:r>
            <a:rPr lang="en-US" sz="2800" dirty="0">
              <a:latin typeface="Times New Roman" panose="02020603050405020304" pitchFamily="18" charset="0"/>
              <a:cs typeface="Times New Roman" panose="02020603050405020304" pitchFamily="18" charset="0"/>
            </a:rPr>
            <a:t>Default registration of the admin.</a:t>
          </a:r>
        </a:p>
      </dgm:t>
    </dgm:pt>
    <dgm:pt modelId="{CDD4D3D8-629A-4189-97A2-7D12DECB3A7B}" type="parTrans" cxnId="{9934DA0A-EB21-4229-9B94-B08EB1545D4E}">
      <dgm:prSet/>
      <dgm:spPr/>
    </dgm:pt>
    <dgm:pt modelId="{CD5FD0AE-D26A-47FC-87A5-876183EEBEDF}" type="sibTrans" cxnId="{9934DA0A-EB21-4229-9B94-B08EB1545D4E}">
      <dgm:prSet/>
      <dgm:spPr/>
    </dgm:pt>
    <dgm:pt modelId="{C1AB8669-8516-4753-A935-BF3A9FF96E3A}" type="pres">
      <dgm:prSet presAssocID="{1978E08E-BB78-466C-AF7A-8BF239B0068A}" presName="vert0" presStyleCnt="0">
        <dgm:presLayoutVars>
          <dgm:dir/>
          <dgm:animOne val="branch"/>
          <dgm:animLvl val="lvl"/>
        </dgm:presLayoutVars>
      </dgm:prSet>
      <dgm:spPr/>
    </dgm:pt>
    <dgm:pt modelId="{6AAA58E0-4539-4A1B-8DAF-9B6C44E0DDDB}" type="pres">
      <dgm:prSet presAssocID="{FAA85E56-E006-45EE-9CEA-9E6548EC9F41}" presName="thickLine" presStyleLbl="alignNode1" presStyleIdx="0" presStyleCnt="5"/>
      <dgm:spPr/>
    </dgm:pt>
    <dgm:pt modelId="{5B0F618B-606B-4412-914B-5BCAD6BFA3BA}" type="pres">
      <dgm:prSet presAssocID="{FAA85E56-E006-45EE-9CEA-9E6548EC9F41}" presName="horz1" presStyleCnt="0"/>
      <dgm:spPr/>
    </dgm:pt>
    <dgm:pt modelId="{7838CB00-B591-49ED-9704-0E8C3B6DD0BA}" type="pres">
      <dgm:prSet presAssocID="{FAA85E56-E006-45EE-9CEA-9E6548EC9F41}" presName="tx1" presStyleLbl="revTx" presStyleIdx="0" presStyleCnt="5"/>
      <dgm:spPr/>
    </dgm:pt>
    <dgm:pt modelId="{1E5EE3CE-B792-4FF9-9BEE-DC5D1CE9D2DA}" type="pres">
      <dgm:prSet presAssocID="{FAA85E56-E006-45EE-9CEA-9E6548EC9F41}" presName="vert1" presStyleCnt="0"/>
      <dgm:spPr/>
    </dgm:pt>
    <dgm:pt modelId="{0578C9D9-A5DD-443B-808D-4EE202DF248F}" type="pres">
      <dgm:prSet presAssocID="{9181F727-D43B-46B5-8821-C17B7D18ED74}" presName="thickLine" presStyleLbl="alignNode1" presStyleIdx="1" presStyleCnt="5"/>
      <dgm:spPr/>
    </dgm:pt>
    <dgm:pt modelId="{75829C84-B435-463A-B73B-D6696718D1BE}" type="pres">
      <dgm:prSet presAssocID="{9181F727-D43B-46B5-8821-C17B7D18ED74}" presName="horz1" presStyleCnt="0"/>
      <dgm:spPr/>
    </dgm:pt>
    <dgm:pt modelId="{17173FCC-B4BD-43C7-8B7D-4B28C272D868}" type="pres">
      <dgm:prSet presAssocID="{9181F727-D43B-46B5-8821-C17B7D18ED74}" presName="tx1" presStyleLbl="revTx" presStyleIdx="1" presStyleCnt="5"/>
      <dgm:spPr/>
    </dgm:pt>
    <dgm:pt modelId="{CD777906-0FAF-426A-9B7B-E95FF6EBD06E}" type="pres">
      <dgm:prSet presAssocID="{9181F727-D43B-46B5-8821-C17B7D18ED74}" presName="vert1" presStyleCnt="0"/>
      <dgm:spPr/>
    </dgm:pt>
    <dgm:pt modelId="{9516755A-3415-4B5D-9694-4E5EF87A52FD}" type="pres">
      <dgm:prSet presAssocID="{8DC7C227-5357-4B95-9B06-EEE6E066AFD8}" presName="thickLine" presStyleLbl="alignNode1" presStyleIdx="2" presStyleCnt="5"/>
      <dgm:spPr/>
    </dgm:pt>
    <dgm:pt modelId="{3330F1BF-916F-496D-B4EE-C8BE87505CD8}" type="pres">
      <dgm:prSet presAssocID="{8DC7C227-5357-4B95-9B06-EEE6E066AFD8}" presName="horz1" presStyleCnt="0"/>
      <dgm:spPr/>
    </dgm:pt>
    <dgm:pt modelId="{3AC4D2CE-57BF-48B4-887F-9416712EA739}" type="pres">
      <dgm:prSet presAssocID="{8DC7C227-5357-4B95-9B06-EEE6E066AFD8}" presName="tx1" presStyleLbl="revTx" presStyleIdx="2" presStyleCnt="5" custScaleY="140217"/>
      <dgm:spPr/>
    </dgm:pt>
    <dgm:pt modelId="{D1C711F5-3E95-4533-942D-6E4E37C6AA9C}" type="pres">
      <dgm:prSet presAssocID="{8DC7C227-5357-4B95-9B06-EEE6E066AFD8}" presName="vert1" presStyleCnt="0"/>
      <dgm:spPr/>
    </dgm:pt>
    <dgm:pt modelId="{AD622351-BC8D-4737-8AF7-1290EE3EFA76}" type="pres">
      <dgm:prSet presAssocID="{7638A234-225A-4047-A375-2F0E15655B10}" presName="thickLine" presStyleLbl="alignNode1" presStyleIdx="3" presStyleCnt="5"/>
      <dgm:spPr/>
    </dgm:pt>
    <dgm:pt modelId="{3714F937-B7C4-405A-991D-BD9D457E311E}" type="pres">
      <dgm:prSet presAssocID="{7638A234-225A-4047-A375-2F0E15655B10}" presName="horz1" presStyleCnt="0"/>
      <dgm:spPr/>
    </dgm:pt>
    <dgm:pt modelId="{61EBB5B3-64D0-43E1-BD69-6B5974A2C4D8}" type="pres">
      <dgm:prSet presAssocID="{7638A234-225A-4047-A375-2F0E15655B10}" presName="tx1" presStyleLbl="revTx" presStyleIdx="3" presStyleCnt="5"/>
      <dgm:spPr/>
    </dgm:pt>
    <dgm:pt modelId="{87AF4EFD-CD25-4DF3-B965-19C2E43627DF}" type="pres">
      <dgm:prSet presAssocID="{7638A234-225A-4047-A375-2F0E15655B10}" presName="vert1" presStyleCnt="0"/>
      <dgm:spPr/>
    </dgm:pt>
    <dgm:pt modelId="{57D4BE92-1DFE-4182-B8CD-E9842752BD58}" type="pres">
      <dgm:prSet presAssocID="{EC963918-B35C-4410-8A0E-D7A3966255A9}" presName="thickLine" presStyleLbl="alignNode1" presStyleIdx="4" presStyleCnt="5"/>
      <dgm:spPr/>
    </dgm:pt>
    <dgm:pt modelId="{E3AF6F7D-1290-4920-826C-0E39FCE1F1BC}" type="pres">
      <dgm:prSet presAssocID="{EC963918-B35C-4410-8A0E-D7A3966255A9}" presName="horz1" presStyleCnt="0"/>
      <dgm:spPr/>
    </dgm:pt>
    <dgm:pt modelId="{A019B52B-BB56-4E9B-9A51-47DF858AB79C}" type="pres">
      <dgm:prSet presAssocID="{EC963918-B35C-4410-8A0E-D7A3966255A9}" presName="tx1" presStyleLbl="revTx" presStyleIdx="4" presStyleCnt="5"/>
      <dgm:spPr/>
    </dgm:pt>
    <dgm:pt modelId="{A51A19F2-0B8B-4057-8C06-4C45B94C2CC7}" type="pres">
      <dgm:prSet presAssocID="{EC963918-B35C-4410-8A0E-D7A3966255A9}" presName="vert1" presStyleCnt="0"/>
      <dgm:spPr/>
    </dgm:pt>
  </dgm:ptLst>
  <dgm:cxnLst>
    <dgm:cxn modelId="{9934DA0A-EB21-4229-9B94-B08EB1545D4E}" srcId="{1978E08E-BB78-466C-AF7A-8BF239B0068A}" destId="{7638A234-225A-4047-A375-2F0E15655B10}" srcOrd="3" destOrd="0" parTransId="{CDD4D3D8-629A-4189-97A2-7D12DECB3A7B}" sibTransId="{CD5FD0AE-D26A-47FC-87A5-876183EEBEDF}"/>
    <dgm:cxn modelId="{922D5227-A4E0-4C5A-A42B-7BBBB8FFED67}" type="presOf" srcId="{EC963918-B35C-4410-8A0E-D7A3966255A9}" destId="{A019B52B-BB56-4E9B-9A51-47DF858AB79C}" srcOrd="0" destOrd="0" presId="urn:microsoft.com/office/officeart/2008/layout/LinedList"/>
    <dgm:cxn modelId="{FAD7E427-E6B0-4DD4-A5B2-630104996854}" type="presOf" srcId="{7638A234-225A-4047-A375-2F0E15655B10}" destId="{61EBB5B3-64D0-43E1-BD69-6B5974A2C4D8}" srcOrd="0" destOrd="0" presId="urn:microsoft.com/office/officeart/2008/layout/LinedList"/>
    <dgm:cxn modelId="{C2D32242-8497-4F6F-8287-7C1957938C21}" type="presOf" srcId="{8DC7C227-5357-4B95-9B06-EEE6E066AFD8}" destId="{3AC4D2CE-57BF-48B4-887F-9416712EA739}" srcOrd="0" destOrd="0" presId="urn:microsoft.com/office/officeart/2008/layout/LinedList"/>
    <dgm:cxn modelId="{539C9368-94B0-4A22-AE80-ED19470E6123}" srcId="{1978E08E-BB78-466C-AF7A-8BF239B0068A}" destId="{EC963918-B35C-4410-8A0E-D7A3966255A9}" srcOrd="4" destOrd="0" parTransId="{033E8FD6-7CA9-4E7A-91FA-361A56EC2CBE}" sibTransId="{6303D726-DB63-4AED-90E9-66DFEE24913B}"/>
    <dgm:cxn modelId="{F0669749-5A9D-4304-8C33-75FE8FCF0EAA}" srcId="{1978E08E-BB78-466C-AF7A-8BF239B0068A}" destId="{8DC7C227-5357-4B95-9B06-EEE6E066AFD8}" srcOrd="2" destOrd="0" parTransId="{E3B3CA41-8FA0-4DFD-B9A3-3663C6215221}" sibTransId="{E9F3BC82-81F7-416B-AFAB-C66AE3265C68}"/>
    <dgm:cxn modelId="{440A6A56-C62A-413C-886C-0A4A3F967F1B}" type="presOf" srcId="{1978E08E-BB78-466C-AF7A-8BF239B0068A}" destId="{C1AB8669-8516-4753-A935-BF3A9FF96E3A}" srcOrd="0" destOrd="0" presId="urn:microsoft.com/office/officeart/2008/layout/LinedList"/>
    <dgm:cxn modelId="{5771FB9A-97CD-4486-A997-ED7027FBFF7B}" type="presOf" srcId="{FAA85E56-E006-45EE-9CEA-9E6548EC9F41}" destId="{7838CB00-B591-49ED-9704-0E8C3B6DD0BA}" srcOrd="0" destOrd="0" presId="urn:microsoft.com/office/officeart/2008/layout/LinedList"/>
    <dgm:cxn modelId="{3E83CBA8-785D-4BA7-820F-B9F071458D7F}" srcId="{1978E08E-BB78-466C-AF7A-8BF239B0068A}" destId="{9181F727-D43B-46B5-8821-C17B7D18ED74}" srcOrd="1" destOrd="0" parTransId="{06636C04-97CB-45B5-9B95-2E2406ADD995}" sibTransId="{4CBBCF35-01E2-4DC5-B441-F17A8BEEDC01}"/>
    <dgm:cxn modelId="{B527FCC2-90A6-4219-B0AB-E1C168A58D90}" srcId="{1978E08E-BB78-466C-AF7A-8BF239B0068A}" destId="{FAA85E56-E006-45EE-9CEA-9E6548EC9F41}" srcOrd="0" destOrd="0" parTransId="{9B57F636-33FC-472F-8B2D-38DA9A617630}" sibTransId="{816EC85A-84A4-446E-B1AB-2E15E4DBA0EE}"/>
    <dgm:cxn modelId="{C4CA5BE3-1CBE-48E9-A9F4-D9ED88E7249F}" type="presOf" srcId="{9181F727-D43B-46B5-8821-C17B7D18ED74}" destId="{17173FCC-B4BD-43C7-8B7D-4B28C272D868}" srcOrd="0" destOrd="0" presId="urn:microsoft.com/office/officeart/2008/layout/LinedList"/>
    <dgm:cxn modelId="{F05F862D-963F-4EF1-98AF-7A315EB3A1A0}" type="presParOf" srcId="{C1AB8669-8516-4753-A935-BF3A9FF96E3A}" destId="{6AAA58E0-4539-4A1B-8DAF-9B6C44E0DDDB}" srcOrd="0" destOrd="0" presId="urn:microsoft.com/office/officeart/2008/layout/LinedList"/>
    <dgm:cxn modelId="{5E7C4033-51FB-4262-80CA-75B9C2BA3937}" type="presParOf" srcId="{C1AB8669-8516-4753-A935-BF3A9FF96E3A}" destId="{5B0F618B-606B-4412-914B-5BCAD6BFA3BA}" srcOrd="1" destOrd="0" presId="urn:microsoft.com/office/officeart/2008/layout/LinedList"/>
    <dgm:cxn modelId="{CF919DA4-5908-4D77-BF65-2435F82B1DE4}" type="presParOf" srcId="{5B0F618B-606B-4412-914B-5BCAD6BFA3BA}" destId="{7838CB00-B591-49ED-9704-0E8C3B6DD0BA}" srcOrd="0" destOrd="0" presId="urn:microsoft.com/office/officeart/2008/layout/LinedList"/>
    <dgm:cxn modelId="{3CF0F8A0-2DF9-43FC-A83E-F0E658EEE529}" type="presParOf" srcId="{5B0F618B-606B-4412-914B-5BCAD6BFA3BA}" destId="{1E5EE3CE-B792-4FF9-9BEE-DC5D1CE9D2DA}" srcOrd="1" destOrd="0" presId="urn:microsoft.com/office/officeart/2008/layout/LinedList"/>
    <dgm:cxn modelId="{CB64AC0A-2D07-4E46-862C-972B687FB967}" type="presParOf" srcId="{C1AB8669-8516-4753-A935-BF3A9FF96E3A}" destId="{0578C9D9-A5DD-443B-808D-4EE202DF248F}" srcOrd="2" destOrd="0" presId="urn:microsoft.com/office/officeart/2008/layout/LinedList"/>
    <dgm:cxn modelId="{DFD4BD91-78FC-40BD-B213-6BDCE236005C}" type="presParOf" srcId="{C1AB8669-8516-4753-A935-BF3A9FF96E3A}" destId="{75829C84-B435-463A-B73B-D6696718D1BE}" srcOrd="3" destOrd="0" presId="urn:microsoft.com/office/officeart/2008/layout/LinedList"/>
    <dgm:cxn modelId="{3FDE0DAA-5D88-4F86-A171-2F9404B073CA}" type="presParOf" srcId="{75829C84-B435-463A-B73B-D6696718D1BE}" destId="{17173FCC-B4BD-43C7-8B7D-4B28C272D868}" srcOrd="0" destOrd="0" presId="urn:microsoft.com/office/officeart/2008/layout/LinedList"/>
    <dgm:cxn modelId="{79B16DF3-D789-434E-A02C-A3A9A4D8829D}" type="presParOf" srcId="{75829C84-B435-463A-B73B-D6696718D1BE}" destId="{CD777906-0FAF-426A-9B7B-E95FF6EBD06E}" srcOrd="1" destOrd="0" presId="urn:microsoft.com/office/officeart/2008/layout/LinedList"/>
    <dgm:cxn modelId="{78CF4618-7651-4D71-850C-ED40EEBA6FAB}" type="presParOf" srcId="{C1AB8669-8516-4753-A935-BF3A9FF96E3A}" destId="{9516755A-3415-4B5D-9694-4E5EF87A52FD}" srcOrd="4" destOrd="0" presId="urn:microsoft.com/office/officeart/2008/layout/LinedList"/>
    <dgm:cxn modelId="{A03C381A-45AA-4311-B3CA-FE2685C48FC2}" type="presParOf" srcId="{C1AB8669-8516-4753-A935-BF3A9FF96E3A}" destId="{3330F1BF-916F-496D-B4EE-C8BE87505CD8}" srcOrd="5" destOrd="0" presId="urn:microsoft.com/office/officeart/2008/layout/LinedList"/>
    <dgm:cxn modelId="{5CFB4C56-7C0C-4B4F-8637-3ABEFD8E0314}" type="presParOf" srcId="{3330F1BF-916F-496D-B4EE-C8BE87505CD8}" destId="{3AC4D2CE-57BF-48B4-887F-9416712EA739}" srcOrd="0" destOrd="0" presId="urn:microsoft.com/office/officeart/2008/layout/LinedList"/>
    <dgm:cxn modelId="{18F61A6B-C990-4547-BD4C-5FED1E290CC0}" type="presParOf" srcId="{3330F1BF-916F-496D-B4EE-C8BE87505CD8}" destId="{D1C711F5-3E95-4533-942D-6E4E37C6AA9C}" srcOrd="1" destOrd="0" presId="urn:microsoft.com/office/officeart/2008/layout/LinedList"/>
    <dgm:cxn modelId="{A5B1FD8F-E842-4CA5-B315-C1BF1B85EB99}" type="presParOf" srcId="{C1AB8669-8516-4753-A935-BF3A9FF96E3A}" destId="{AD622351-BC8D-4737-8AF7-1290EE3EFA76}" srcOrd="6" destOrd="0" presId="urn:microsoft.com/office/officeart/2008/layout/LinedList"/>
    <dgm:cxn modelId="{111FFE90-C119-4CB7-A81D-0DCC7652C627}" type="presParOf" srcId="{C1AB8669-8516-4753-A935-BF3A9FF96E3A}" destId="{3714F937-B7C4-405A-991D-BD9D457E311E}" srcOrd="7" destOrd="0" presId="urn:microsoft.com/office/officeart/2008/layout/LinedList"/>
    <dgm:cxn modelId="{794FF102-6F7E-473E-B7A7-42323D8A1644}" type="presParOf" srcId="{3714F937-B7C4-405A-991D-BD9D457E311E}" destId="{61EBB5B3-64D0-43E1-BD69-6B5974A2C4D8}" srcOrd="0" destOrd="0" presId="urn:microsoft.com/office/officeart/2008/layout/LinedList"/>
    <dgm:cxn modelId="{F3C128A0-C42D-420C-BBCB-0E2B161781F9}" type="presParOf" srcId="{3714F937-B7C4-405A-991D-BD9D457E311E}" destId="{87AF4EFD-CD25-4DF3-B965-19C2E43627DF}" srcOrd="1" destOrd="0" presId="urn:microsoft.com/office/officeart/2008/layout/LinedList"/>
    <dgm:cxn modelId="{38C0B002-F618-4012-BEFE-F9FAD0533E63}" type="presParOf" srcId="{C1AB8669-8516-4753-A935-BF3A9FF96E3A}" destId="{57D4BE92-1DFE-4182-B8CD-E9842752BD58}" srcOrd="8" destOrd="0" presId="urn:microsoft.com/office/officeart/2008/layout/LinedList"/>
    <dgm:cxn modelId="{43C7F32F-7993-4221-8020-745C838E8ABF}" type="presParOf" srcId="{C1AB8669-8516-4753-A935-BF3A9FF96E3A}" destId="{E3AF6F7D-1290-4920-826C-0E39FCE1F1BC}" srcOrd="9" destOrd="0" presId="urn:microsoft.com/office/officeart/2008/layout/LinedList"/>
    <dgm:cxn modelId="{FA2AA0CE-1023-4163-9857-D8E6D604450C}" type="presParOf" srcId="{E3AF6F7D-1290-4920-826C-0E39FCE1F1BC}" destId="{A019B52B-BB56-4E9B-9A51-47DF858AB79C}" srcOrd="0" destOrd="0" presId="urn:microsoft.com/office/officeart/2008/layout/LinedList"/>
    <dgm:cxn modelId="{86CD4CFC-68B4-431A-80BD-A555371F7352}" type="presParOf" srcId="{E3AF6F7D-1290-4920-826C-0E39FCE1F1BC}" destId="{A51A19F2-0B8B-4057-8C06-4C45B94C2C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43058F9C-48CD-40E3-B95F-352B6773BD35}">
      <dgm:prSet custT="1"/>
      <dgm:spPr/>
      <dgm:t>
        <a:bodyPr/>
        <a:lstStyle/>
        <a:p>
          <a:r>
            <a:rPr lang="en-US" sz="2800" dirty="0">
              <a:latin typeface="Times New Roman" panose="02020603050405020304" pitchFamily="18" charset="0"/>
              <a:cs typeface="Times New Roman" panose="02020603050405020304" pitchFamily="18" charset="0"/>
            </a:rPr>
            <a:t>System to be reliable for the users.</a:t>
          </a:r>
        </a:p>
      </dgm:t>
    </dgm:pt>
    <dgm:pt modelId="{E5188561-322B-4AB1-B189-72C77A17446D}" type="parTrans" cxnId="{B4107746-741F-43EB-8C31-BCEA66A45AF5}">
      <dgm:prSet/>
      <dgm:spPr/>
      <dgm:t>
        <a:bodyPr/>
        <a:lstStyle/>
        <a:p>
          <a:endParaRPr lang="en-US"/>
        </a:p>
      </dgm:t>
    </dgm:pt>
    <dgm:pt modelId="{8E0D3600-94EF-4C3D-8C42-D1B002253A50}" type="sibTrans" cxnId="{B4107746-741F-43EB-8C31-BCEA66A45AF5}">
      <dgm:prSet/>
      <dgm:spPr/>
      <dgm:t>
        <a:bodyPr/>
        <a:lstStyle/>
        <a:p>
          <a:endParaRPr lang="en-US"/>
        </a:p>
      </dgm:t>
    </dgm:pt>
    <dgm:pt modelId="{EE5ED782-F55B-4CD4-92EB-5E6367CE7739}">
      <dgm:prSet custT="1"/>
      <dgm:spPr/>
      <dgm:t>
        <a:bodyPr/>
        <a:lstStyle/>
        <a:p>
          <a:r>
            <a:rPr lang="en-US" sz="2800" dirty="0">
              <a:latin typeface="Times New Roman" panose="02020603050405020304" pitchFamily="18" charset="0"/>
              <a:cs typeface="Times New Roman" panose="02020603050405020304" pitchFamily="18" charset="0"/>
            </a:rPr>
            <a:t>System having less robustness time.</a:t>
          </a:r>
        </a:p>
      </dgm:t>
    </dgm:pt>
    <dgm:pt modelId="{84AC3B6E-14A9-47D8-B383-C55DB8F4247E}" type="parTrans" cxnId="{6B0B4C0B-033E-4D3B-9732-B3AF030C4711}">
      <dgm:prSet/>
      <dgm:spPr/>
      <dgm:t>
        <a:bodyPr/>
        <a:lstStyle/>
        <a:p>
          <a:endParaRPr lang="en-PK"/>
        </a:p>
      </dgm:t>
    </dgm:pt>
    <dgm:pt modelId="{A919CA0E-711B-4082-911F-C2BBE2F52ACC}" type="sibTrans" cxnId="{6B0B4C0B-033E-4D3B-9732-B3AF030C4711}">
      <dgm:prSet/>
      <dgm:spPr/>
      <dgm:t>
        <a:bodyPr/>
        <a:lstStyle/>
        <a:p>
          <a:endParaRPr lang="en-PK"/>
        </a:p>
      </dgm:t>
    </dgm:pt>
    <dgm:pt modelId="{673D442F-092C-47B7-8B02-A65974874535}">
      <dgm:prSet custT="1"/>
      <dgm:spPr/>
      <dgm:t>
        <a:bodyPr/>
        <a:lstStyle/>
        <a:p>
          <a:r>
            <a:rPr lang="en-US" sz="2800" dirty="0">
              <a:latin typeface="Times New Roman" panose="02020603050405020304" pitchFamily="18" charset="0"/>
              <a:cs typeface="Times New Roman" panose="02020603050405020304" pitchFamily="18" charset="0"/>
            </a:rPr>
            <a:t>Live map showing the bus location.</a:t>
          </a:r>
        </a:p>
      </dgm:t>
    </dgm:pt>
    <dgm:pt modelId="{1C99C959-2FFA-4F27-AD0F-CFC5D36CE069}" type="parTrans" cxnId="{F62B21C7-3BD5-4D39-80E4-0BA5066DC389}">
      <dgm:prSet/>
      <dgm:spPr/>
      <dgm:t>
        <a:bodyPr/>
        <a:lstStyle/>
        <a:p>
          <a:endParaRPr lang="en-PK"/>
        </a:p>
      </dgm:t>
    </dgm:pt>
    <dgm:pt modelId="{10A650FA-6642-41D8-8B4B-77C2C08A3351}" type="sibTrans" cxnId="{F62B21C7-3BD5-4D39-80E4-0BA5066DC389}">
      <dgm:prSet/>
      <dgm:spPr/>
      <dgm:t>
        <a:bodyPr/>
        <a:lstStyle/>
        <a:p>
          <a:endParaRPr lang="en-PK"/>
        </a:p>
      </dgm:t>
    </dgm:pt>
    <dgm:pt modelId="{3FB41B68-9981-4900-A0CD-BEA53437B441}">
      <dgm:prSet custT="1"/>
      <dgm:spPr/>
      <dgm:t>
        <a:bodyPr/>
        <a:lstStyle/>
        <a:p>
          <a:r>
            <a:rPr lang="en-US" sz="2800" dirty="0">
              <a:latin typeface="Times New Roman" panose="02020603050405020304" pitchFamily="18" charset="0"/>
              <a:cs typeface="Times New Roman" panose="02020603050405020304" pitchFamily="18" charset="0"/>
            </a:rPr>
            <a:t>Maroon </a:t>
          </a:r>
          <a:r>
            <a:rPr lang="en-US" sz="2800" b="1" dirty="0">
              <a:latin typeface="Times New Roman" panose="02020603050405020304" pitchFamily="18" charset="0"/>
              <a:cs typeface="Times New Roman" panose="02020603050405020304" pitchFamily="18" charset="0"/>
            </a:rPr>
            <a:t>(0xFF02323A) </a:t>
          </a:r>
          <a:r>
            <a:rPr lang="en-US" sz="2800" dirty="0">
              <a:latin typeface="Times New Roman" panose="02020603050405020304" pitchFamily="18" charset="0"/>
              <a:cs typeface="Times New Roman" panose="02020603050405020304" pitchFamily="18" charset="0"/>
            </a:rPr>
            <a:t>and dark turquoise </a:t>
          </a:r>
          <a:r>
            <a:rPr lang="en-US" sz="2800" b="1" dirty="0">
              <a:latin typeface="Times New Roman" panose="02020603050405020304" pitchFamily="18" charset="0"/>
              <a:cs typeface="Times New Roman" panose="02020603050405020304" pitchFamily="18" charset="0"/>
            </a:rPr>
            <a:t>(0xFF7F7601) </a:t>
          </a:r>
          <a:r>
            <a:rPr lang="en-US" sz="2800" dirty="0">
              <a:latin typeface="Times New Roman" panose="02020603050405020304" pitchFamily="18" charset="0"/>
              <a:cs typeface="Times New Roman" panose="02020603050405020304" pitchFamily="18" charset="0"/>
            </a:rPr>
            <a:t>themed.</a:t>
          </a:r>
        </a:p>
      </dgm:t>
    </dgm:pt>
    <dgm:pt modelId="{1621742B-8511-4733-9B9F-C5ECFAC28156}" type="parTrans" cxnId="{F9B4D936-4372-41B0-8263-124025943238}">
      <dgm:prSet/>
      <dgm:spPr/>
      <dgm:t>
        <a:bodyPr/>
        <a:lstStyle/>
        <a:p>
          <a:endParaRPr lang="en-PK"/>
        </a:p>
      </dgm:t>
    </dgm:pt>
    <dgm:pt modelId="{720F1F32-094B-4692-9659-2ECEFDE229B4}" type="sibTrans" cxnId="{F9B4D936-4372-41B0-8263-124025943238}">
      <dgm:prSet/>
      <dgm:spPr/>
      <dgm:t>
        <a:bodyPr/>
        <a:lstStyle/>
        <a:p>
          <a:endParaRPr lang="en-PK"/>
        </a:p>
      </dgm:t>
    </dgm:pt>
    <dgm:pt modelId="{C1AB8669-8516-4753-A935-BF3A9FF96E3A}" type="pres">
      <dgm:prSet presAssocID="{1978E08E-BB78-466C-AF7A-8BF239B0068A}" presName="vert0" presStyleCnt="0">
        <dgm:presLayoutVars>
          <dgm:dir/>
          <dgm:animOne val="branch"/>
          <dgm:animLvl val="lvl"/>
        </dgm:presLayoutVars>
      </dgm:prSet>
      <dgm:spPr/>
    </dgm:pt>
    <dgm:pt modelId="{142F86C5-9B46-4692-8B44-3B9CC53BB24B}" type="pres">
      <dgm:prSet presAssocID="{43058F9C-48CD-40E3-B95F-352B6773BD35}" presName="thickLine" presStyleLbl="alignNode1" presStyleIdx="0" presStyleCnt="4"/>
      <dgm:spPr/>
    </dgm:pt>
    <dgm:pt modelId="{B1F6A09A-764D-4A19-9509-BE4EA2F63C35}" type="pres">
      <dgm:prSet presAssocID="{43058F9C-48CD-40E3-B95F-352B6773BD35}" presName="horz1" presStyleCnt="0"/>
      <dgm:spPr/>
    </dgm:pt>
    <dgm:pt modelId="{7EDA14DD-764C-499A-A701-DAC7707564E2}" type="pres">
      <dgm:prSet presAssocID="{43058F9C-48CD-40E3-B95F-352B6773BD35}" presName="tx1" presStyleLbl="revTx" presStyleIdx="0" presStyleCnt="4"/>
      <dgm:spPr/>
    </dgm:pt>
    <dgm:pt modelId="{10AC1366-4D08-4EE8-A1C3-279F5569A9F3}" type="pres">
      <dgm:prSet presAssocID="{43058F9C-48CD-40E3-B95F-352B6773BD35}" presName="vert1" presStyleCnt="0"/>
      <dgm:spPr/>
    </dgm:pt>
    <dgm:pt modelId="{33E674BB-5789-4120-AACE-AB205F171691}" type="pres">
      <dgm:prSet presAssocID="{EE5ED782-F55B-4CD4-92EB-5E6367CE7739}" presName="thickLine" presStyleLbl="alignNode1" presStyleIdx="1" presStyleCnt="4"/>
      <dgm:spPr/>
    </dgm:pt>
    <dgm:pt modelId="{50584C50-2118-48AE-A69B-99983F09AA8B}" type="pres">
      <dgm:prSet presAssocID="{EE5ED782-F55B-4CD4-92EB-5E6367CE7739}" presName="horz1" presStyleCnt="0"/>
      <dgm:spPr/>
    </dgm:pt>
    <dgm:pt modelId="{34A75E4F-702F-4CE5-8B5C-DB930A95CE77}" type="pres">
      <dgm:prSet presAssocID="{EE5ED782-F55B-4CD4-92EB-5E6367CE7739}" presName="tx1" presStyleLbl="revTx" presStyleIdx="1" presStyleCnt="4"/>
      <dgm:spPr/>
    </dgm:pt>
    <dgm:pt modelId="{C22AD9EE-BFD6-41E9-9400-8B05C5D81F1F}" type="pres">
      <dgm:prSet presAssocID="{EE5ED782-F55B-4CD4-92EB-5E6367CE7739}" presName="vert1" presStyleCnt="0"/>
      <dgm:spPr/>
    </dgm:pt>
    <dgm:pt modelId="{77041E8B-AD58-43A4-BAB2-DA3FA772D591}" type="pres">
      <dgm:prSet presAssocID="{673D442F-092C-47B7-8B02-A65974874535}" presName="thickLine" presStyleLbl="alignNode1" presStyleIdx="2" presStyleCnt="4"/>
      <dgm:spPr/>
    </dgm:pt>
    <dgm:pt modelId="{8A3B7BAE-D04C-4525-BCAA-C07F9B166ED3}" type="pres">
      <dgm:prSet presAssocID="{673D442F-092C-47B7-8B02-A65974874535}" presName="horz1" presStyleCnt="0"/>
      <dgm:spPr/>
    </dgm:pt>
    <dgm:pt modelId="{3F43093C-957C-4661-AAC8-DD790AF776AD}" type="pres">
      <dgm:prSet presAssocID="{673D442F-092C-47B7-8B02-A65974874535}" presName="tx1" presStyleLbl="revTx" presStyleIdx="2" presStyleCnt="4"/>
      <dgm:spPr/>
    </dgm:pt>
    <dgm:pt modelId="{88BA4FE0-E808-4ECF-9278-26CD6F263107}" type="pres">
      <dgm:prSet presAssocID="{673D442F-092C-47B7-8B02-A65974874535}" presName="vert1" presStyleCnt="0"/>
      <dgm:spPr/>
    </dgm:pt>
    <dgm:pt modelId="{9BEDEF1A-F45B-49BD-A43A-2D47C5283180}" type="pres">
      <dgm:prSet presAssocID="{3FB41B68-9981-4900-A0CD-BEA53437B441}" presName="thickLine" presStyleLbl="alignNode1" presStyleIdx="3" presStyleCnt="4"/>
      <dgm:spPr/>
    </dgm:pt>
    <dgm:pt modelId="{207FBA0D-DA1A-4722-B81E-7C1C452A2625}" type="pres">
      <dgm:prSet presAssocID="{3FB41B68-9981-4900-A0CD-BEA53437B441}" presName="horz1" presStyleCnt="0"/>
      <dgm:spPr/>
    </dgm:pt>
    <dgm:pt modelId="{C0AECE88-9F3F-4538-8A5E-0CE139B9BA69}" type="pres">
      <dgm:prSet presAssocID="{3FB41B68-9981-4900-A0CD-BEA53437B441}" presName="tx1" presStyleLbl="revTx" presStyleIdx="3" presStyleCnt="4"/>
      <dgm:spPr/>
    </dgm:pt>
    <dgm:pt modelId="{62C87FCE-9681-44EB-9C8E-A8CE0E7CC079}" type="pres">
      <dgm:prSet presAssocID="{3FB41B68-9981-4900-A0CD-BEA53437B441}" presName="vert1" presStyleCnt="0"/>
      <dgm:spPr/>
    </dgm:pt>
  </dgm:ptLst>
  <dgm:cxnLst>
    <dgm:cxn modelId="{6B0B4C0B-033E-4D3B-9732-B3AF030C4711}" srcId="{1978E08E-BB78-466C-AF7A-8BF239B0068A}" destId="{EE5ED782-F55B-4CD4-92EB-5E6367CE7739}" srcOrd="1" destOrd="0" parTransId="{84AC3B6E-14A9-47D8-B383-C55DB8F4247E}" sibTransId="{A919CA0E-711B-4082-911F-C2BBE2F52ACC}"/>
    <dgm:cxn modelId="{F9B4D936-4372-41B0-8263-124025943238}" srcId="{1978E08E-BB78-466C-AF7A-8BF239B0068A}" destId="{3FB41B68-9981-4900-A0CD-BEA53437B441}" srcOrd="3" destOrd="0" parTransId="{1621742B-8511-4733-9B9F-C5ECFAC28156}" sibTransId="{720F1F32-094B-4692-9659-2ECEFDE229B4}"/>
    <dgm:cxn modelId="{B4107746-741F-43EB-8C31-BCEA66A45AF5}" srcId="{1978E08E-BB78-466C-AF7A-8BF239B0068A}" destId="{43058F9C-48CD-40E3-B95F-352B6773BD35}" srcOrd="0" destOrd="0" parTransId="{E5188561-322B-4AB1-B189-72C77A17446D}" sibTransId="{8E0D3600-94EF-4C3D-8C42-D1B002253A50}"/>
    <dgm:cxn modelId="{440A6A56-C62A-413C-886C-0A4A3F967F1B}" type="presOf" srcId="{1978E08E-BB78-466C-AF7A-8BF239B0068A}" destId="{C1AB8669-8516-4753-A935-BF3A9FF96E3A}" srcOrd="0" destOrd="0" presId="urn:microsoft.com/office/officeart/2008/layout/LinedList"/>
    <dgm:cxn modelId="{F5E1F57E-9455-4DFE-A7E2-8EC04C6089DB}" type="presOf" srcId="{EE5ED782-F55B-4CD4-92EB-5E6367CE7739}" destId="{34A75E4F-702F-4CE5-8B5C-DB930A95CE77}" srcOrd="0" destOrd="0" presId="urn:microsoft.com/office/officeart/2008/layout/LinedList"/>
    <dgm:cxn modelId="{F62B21C7-3BD5-4D39-80E4-0BA5066DC389}" srcId="{1978E08E-BB78-466C-AF7A-8BF239B0068A}" destId="{673D442F-092C-47B7-8B02-A65974874535}" srcOrd="2" destOrd="0" parTransId="{1C99C959-2FFA-4F27-AD0F-CFC5D36CE069}" sibTransId="{10A650FA-6642-41D8-8B4B-77C2C08A3351}"/>
    <dgm:cxn modelId="{E480B0E3-9193-4CC9-9CCE-58D80648CD64}" type="presOf" srcId="{673D442F-092C-47B7-8B02-A65974874535}" destId="{3F43093C-957C-4661-AAC8-DD790AF776AD}" srcOrd="0" destOrd="0" presId="urn:microsoft.com/office/officeart/2008/layout/LinedList"/>
    <dgm:cxn modelId="{B44160F1-C1F6-4D06-AFFE-63B763505C21}" type="presOf" srcId="{43058F9C-48CD-40E3-B95F-352B6773BD35}" destId="{7EDA14DD-764C-499A-A701-DAC7707564E2}" srcOrd="0" destOrd="0" presId="urn:microsoft.com/office/officeart/2008/layout/LinedList"/>
    <dgm:cxn modelId="{27A878FB-071E-4637-9E8D-D33DCBDEF9E7}" type="presOf" srcId="{3FB41B68-9981-4900-A0CD-BEA53437B441}" destId="{C0AECE88-9F3F-4538-8A5E-0CE139B9BA69}" srcOrd="0" destOrd="0" presId="urn:microsoft.com/office/officeart/2008/layout/LinedList"/>
    <dgm:cxn modelId="{1EB42C4B-11CE-43F8-B007-F9089A244574}" type="presParOf" srcId="{C1AB8669-8516-4753-A935-BF3A9FF96E3A}" destId="{142F86C5-9B46-4692-8B44-3B9CC53BB24B}" srcOrd="0" destOrd="0" presId="urn:microsoft.com/office/officeart/2008/layout/LinedList"/>
    <dgm:cxn modelId="{42C5F204-AF56-4C8E-961A-82B7084F716B}" type="presParOf" srcId="{C1AB8669-8516-4753-A935-BF3A9FF96E3A}" destId="{B1F6A09A-764D-4A19-9509-BE4EA2F63C35}" srcOrd="1" destOrd="0" presId="urn:microsoft.com/office/officeart/2008/layout/LinedList"/>
    <dgm:cxn modelId="{073816AE-47CA-4AD8-8022-3F51782F66C2}" type="presParOf" srcId="{B1F6A09A-764D-4A19-9509-BE4EA2F63C35}" destId="{7EDA14DD-764C-499A-A701-DAC7707564E2}" srcOrd="0" destOrd="0" presId="urn:microsoft.com/office/officeart/2008/layout/LinedList"/>
    <dgm:cxn modelId="{ADD16BA8-F2A3-4C7C-802E-FB849BBB7326}" type="presParOf" srcId="{B1F6A09A-764D-4A19-9509-BE4EA2F63C35}" destId="{10AC1366-4D08-4EE8-A1C3-279F5569A9F3}" srcOrd="1" destOrd="0" presId="urn:microsoft.com/office/officeart/2008/layout/LinedList"/>
    <dgm:cxn modelId="{8E075CBD-983D-4F68-9DC8-BBBD1CD25E85}" type="presParOf" srcId="{C1AB8669-8516-4753-A935-BF3A9FF96E3A}" destId="{33E674BB-5789-4120-AACE-AB205F171691}" srcOrd="2" destOrd="0" presId="urn:microsoft.com/office/officeart/2008/layout/LinedList"/>
    <dgm:cxn modelId="{29005F6B-D57B-4E85-9E72-A027EB5C5C4D}" type="presParOf" srcId="{C1AB8669-8516-4753-A935-BF3A9FF96E3A}" destId="{50584C50-2118-48AE-A69B-99983F09AA8B}" srcOrd="3" destOrd="0" presId="urn:microsoft.com/office/officeart/2008/layout/LinedList"/>
    <dgm:cxn modelId="{C875B651-1393-4DCF-8576-57875D33193B}" type="presParOf" srcId="{50584C50-2118-48AE-A69B-99983F09AA8B}" destId="{34A75E4F-702F-4CE5-8B5C-DB930A95CE77}" srcOrd="0" destOrd="0" presId="urn:microsoft.com/office/officeart/2008/layout/LinedList"/>
    <dgm:cxn modelId="{6E51DE8A-3FC7-439A-A394-AE8FA65896E9}" type="presParOf" srcId="{50584C50-2118-48AE-A69B-99983F09AA8B}" destId="{C22AD9EE-BFD6-41E9-9400-8B05C5D81F1F}" srcOrd="1" destOrd="0" presId="urn:microsoft.com/office/officeart/2008/layout/LinedList"/>
    <dgm:cxn modelId="{0D79D2C9-403B-4770-A956-74AF1C6C2C6D}" type="presParOf" srcId="{C1AB8669-8516-4753-A935-BF3A9FF96E3A}" destId="{77041E8B-AD58-43A4-BAB2-DA3FA772D591}" srcOrd="4" destOrd="0" presId="urn:microsoft.com/office/officeart/2008/layout/LinedList"/>
    <dgm:cxn modelId="{FA3F63DF-F585-4C43-B06D-DE33467773AF}" type="presParOf" srcId="{C1AB8669-8516-4753-A935-BF3A9FF96E3A}" destId="{8A3B7BAE-D04C-4525-BCAA-C07F9B166ED3}" srcOrd="5" destOrd="0" presId="urn:microsoft.com/office/officeart/2008/layout/LinedList"/>
    <dgm:cxn modelId="{FF5B1F39-4AC2-45D7-9938-051A261C5F7D}" type="presParOf" srcId="{8A3B7BAE-D04C-4525-BCAA-C07F9B166ED3}" destId="{3F43093C-957C-4661-AAC8-DD790AF776AD}" srcOrd="0" destOrd="0" presId="urn:microsoft.com/office/officeart/2008/layout/LinedList"/>
    <dgm:cxn modelId="{C2D624AA-1966-4B9E-80FB-93BE5B2311BC}" type="presParOf" srcId="{8A3B7BAE-D04C-4525-BCAA-C07F9B166ED3}" destId="{88BA4FE0-E808-4ECF-9278-26CD6F263107}" srcOrd="1" destOrd="0" presId="urn:microsoft.com/office/officeart/2008/layout/LinedList"/>
    <dgm:cxn modelId="{1C2214F4-EF24-4296-821C-831CF7EDE4DB}" type="presParOf" srcId="{C1AB8669-8516-4753-A935-BF3A9FF96E3A}" destId="{9BEDEF1A-F45B-49BD-A43A-2D47C5283180}" srcOrd="6" destOrd="0" presId="urn:microsoft.com/office/officeart/2008/layout/LinedList"/>
    <dgm:cxn modelId="{99C53067-2989-4EE7-AE9C-C121B507609C}" type="presParOf" srcId="{C1AB8669-8516-4753-A935-BF3A9FF96E3A}" destId="{207FBA0D-DA1A-4722-B81E-7C1C452A2625}" srcOrd="7" destOrd="0" presId="urn:microsoft.com/office/officeart/2008/layout/LinedList"/>
    <dgm:cxn modelId="{8B2A7707-F334-4DBA-86C8-55D6CA48855A}" type="presParOf" srcId="{207FBA0D-DA1A-4722-B81E-7C1C452A2625}" destId="{C0AECE88-9F3F-4538-8A5E-0CE139B9BA69}" srcOrd="0" destOrd="0" presId="urn:microsoft.com/office/officeart/2008/layout/LinedList"/>
    <dgm:cxn modelId="{456C9E29-70A5-4EE1-9FDE-FEEE3E2B35D1}" type="presParOf" srcId="{207FBA0D-DA1A-4722-B81E-7C1C452A2625}" destId="{62C87FCE-9681-44EB-9C8E-A8CE0E7CC0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43058F9C-48CD-40E3-B95F-352B6773BD35}">
      <dgm:prSet custT="1"/>
      <dgm:spPr/>
      <dgm:t>
        <a:bodyPr/>
        <a:lstStyle/>
        <a:p>
          <a:r>
            <a:rPr lang="en-US" sz="2800" dirty="0">
              <a:latin typeface="Times New Roman" panose="02020603050405020304" pitchFamily="18" charset="0"/>
              <a:cs typeface="Times New Roman" panose="02020603050405020304" pitchFamily="18" charset="0"/>
            </a:rPr>
            <a:t>Visual representation of seats of the bus which should be selectable.</a:t>
          </a:r>
        </a:p>
      </dgm:t>
    </dgm:pt>
    <dgm:pt modelId="{E5188561-322B-4AB1-B189-72C77A17446D}" type="parTrans" cxnId="{B4107746-741F-43EB-8C31-BCEA66A45AF5}">
      <dgm:prSet/>
      <dgm:spPr/>
      <dgm:t>
        <a:bodyPr/>
        <a:lstStyle/>
        <a:p>
          <a:endParaRPr lang="en-US"/>
        </a:p>
      </dgm:t>
    </dgm:pt>
    <dgm:pt modelId="{8E0D3600-94EF-4C3D-8C42-D1B002253A50}" type="sibTrans" cxnId="{B4107746-741F-43EB-8C31-BCEA66A45AF5}">
      <dgm:prSet/>
      <dgm:spPr/>
      <dgm:t>
        <a:bodyPr/>
        <a:lstStyle/>
        <a:p>
          <a:endParaRPr lang="en-US"/>
        </a:p>
      </dgm:t>
    </dgm:pt>
    <dgm:pt modelId="{633F9CBA-C218-4E25-8A6B-9D3961FD5E15}">
      <dgm:prSet custT="1"/>
      <dgm:spPr/>
      <dgm:t>
        <a:bodyPr/>
        <a:lstStyle/>
        <a:p>
          <a:r>
            <a:rPr lang="en-US" sz="2800" dirty="0">
              <a:latin typeface="Times New Roman" panose="02020603050405020304" pitchFamily="18" charset="0"/>
              <a:cs typeface="Times New Roman" panose="02020603050405020304" pitchFamily="18" charset="0"/>
            </a:rPr>
            <a:t>FAQ questions for every user.</a:t>
          </a:r>
        </a:p>
      </dgm:t>
    </dgm:pt>
    <dgm:pt modelId="{98E13DDD-B696-4457-BE6D-00362F829BD1}" type="parTrans" cxnId="{97DE11DF-8056-4764-9C08-C0A4D08512BC}">
      <dgm:prSet/>
      <dgm:spPr/>
      <dgm:t>
        <a:bodyPr/>
        <a:lstStyle/>
        <a:p>
          <a:endParaRPr lang="en-PK"/>
        </a:p>
      </dgm:t>
    </dgm:pt>
    <dgm:pt modelId="{668EC3BF-85DD-4033-BDD5-51A3F29CE956}" type="sibTrans" cxnId="{97DE11DF-8056-4764-9C08-C0A4D08512BC}">
      <dgm:prSet/>
      <dgm:spPr/>
      <dgm:t>
        <a:bodyPr/>
        <a:lstStyle/>
        <a:p>
          <a:endParaRPr lang="en-PK"/>
        </a:p>
      </dgm:t>
    </dgm:pt>
    <dgm:pt modelId="{6991BD3A-2EA8-41E8-9A23-AFDDE187EC6A}">
      <dgm:prSet custT="1"/>
      <dgm:spPr/>
      <dgm:t>
        <a:bodyPr/>
        <a:lstStyle/>
        <a:p>
          <a:r>
            <a:rPr lang="en-US" sz="2800" dirty="0">
              <a:latin typeface="Times New Roman" panose="02020603050405020304" pitchFamily="18" charset="0"/>
              <a:cs typeface="Times New Roman" panose="02020603050405020304" pitchFamily="18" charset="0"/>
            </a:rPr>
            <a:t>Coupon status on a particular set of travels.</a:t>
          </a:r>
        </a:p>
      </dgm:t>
    </dgm:pt>
    <dgm:pt modelId="{B48A27E6-F8FC-4E3C-89B5-E80D5BD207C1}" type="parTrans" cxnId="{AE1DFBF3-7CAC-459E-AE2F-D819DDBA05D7}">
      <dgm:prSet/>
      <dgm:spPr/>
      <dgm:t>
        <a:bodyPr/>
        <a:lstStyle/>
        <a:p>
          <a:endParaRPr lang="en-PK"/>
        </a:p>
      </dgm:t>
    </dgm:pt>
    <dgm:pt modelId="{45AC54E5-CACC-4434-AC72-C9AABB670FA6}" type="sibTrans" cxnId="{AE1DFBF3-7CAC-459E-AE2F-D819DDBA05D7}">
      <dgm:prSet/>
      <dgm:spPr/>
      <dgm:t>
        <a:bodyPr/>
        <a:lstStyle/>
        <a:p>
          <a:endParaRPr lang="en-PK"/>
        </a:p>
      </dgm:t>
    </dgm:pt>
    <dgm:pt modelId="{64CF2F4C-2D6C-4D73-B6B9-D9FB2C0B49EA}">
      <dgm:prSet custT="1"/>
      <dgm:spPr/>
      <dgm:t>
        <a:bodyPr/>
        <a:lstStyle/>
        <a:p>
          <a:r>
            <a:rPr lang="en-US" sz="2800" dirty="0">
              <a:latin typeface="Times New Roman" panose="02020603050405020304" pitchFamily="18" charset="0"/>
              <a:cs typeface="Times New Roman" panose="02020603050405020304" pitchFamily="18" charset="0"/>
            </a:rPr>
            <a:t>Maximum 3 to 4 seconds response time of the application.</a:t>
          </a:r>
        </a:p>
      </dgm:t>
    </dgm:pt>
    <dgm:pt modelId="{B66C0484-C95A-4A59-8EEA-2C7BB41D5C2E}" type="parTrans" cxnId="{CE4F3BF6-1AD6-4691-BBBE-7F9312DC8DA1}">
      <dgm:prSet/>
      <dgm:spPr/>
      <dgm:t>
        <a:bodyPr/>
        <a:lstStyle/>
        <a:p>
          <a:endParaRPr lang="en-PK"/>
        </a:p>
      </dgm:t>
    </dgm:pt>
    <dgm:pt modelId="{C503A130-CB2E-4AC6-A5E7-8AA0EDAA461A}" type="sibTrans" cxnId="{CE4F3BF6-1AD6-4691-BBBE-7F9312DC8DA1}">
      <dgm:prSet/>
      <dgm:spPr/>
      <dgm:t>
        <a:bodyPr/>
        <a:lstStyle/>
        <a:p>
          <a:endParaRPr lang="en-PK"/>
        </a:p>
      </dgm:t>
    </dgm:pt>
    <dgm:pt modelId="{68AC8A48-2AD7-4524-A1AD-04AF0A6109F2}">
      <dgm:prSet custT="1"/>
      <dgm:spPr/>
      <dgm:t>
        <a:bodyPr/>
        <a:lstStyle/>
        <a:p>
          <a:r>
            <a:rPr lang="en-US" sz="2800" dirty="0">
              <a:latin typeface="Times New Roman" panose="02020603050405020304" pitchFamily="18" charset="0"/>
              <a:cs typeface="Times New Roman" panose="02020603050405020304" pitchFamily="18" charset="0"/>
            </a:rPr>
            <a:t>Database to manage the records of 800 to 1000 people.</a:t>
          </a:r>
        </a:p>
      </dgm:t>
    </dgm:pt>
    <dgm:pt modelId="{4E52E012-1667-42E4-AC10-AD6BAB97A6D3}" type="parTrans" cxnId="{87B4F8E4-FE35-477C-8C49-8B09ECE27CDF}">
      <dgm:prSet/>
      <dgm:spPr/>
      <dgm:t>
        <a:bodyPr/>
        <a:lstStyle/>
        <a:p>
          <a:endParaRPr lang="en-PK"/>
        </a:p>
      </dgm:t>
    </dgm:pt>
    <dgm:pt modelId="{09E0CDDB-35C3-4419-BFE8-7CFCEB232CD7}" type="sibTrans" cxnId="{87B4F8E4-FE35-477C-8C49-8B09ECE27CDF}">
      <dgm:prSet/>
      <dgm:spPr/>
      <dgm:t>
        <a:bodyPr/>
        <a:lstStyle/>
        <a:p>
          <a:endParaRPr lang="en-PK"/>
        </a:p>
      </dgm:t>
    </dgm:pt>
    <dgm:pt modelId="{C1AB8669-8516-4753-A935-BF3A9FF96E3A}" type="pres">
      <dgm:prSet presAssocID="{1978E08E-BB78-466C-AF7A-8BF239B0068A}" presName="vert0" presStyleCnt="0">
        <dgm:presLayoutVars>
          <dgm:dir/>
          <dgm:animOne val="branch"/>
          <dgm:animLvl val="lvl"/>
        </dgm:presLayoutVars>
      </dgm:prSet>
      <dgm:spPr/>
    </dgm:pt>
    <dgm:pt modelId="{142F86C5-9B46-4692-8B44-3B9CC53BB24B}" type="pres">
      <dgm:prSet presAssocID="{43058F9C-48CD-40E3-B95F-352B6773BD35}" presName="thickLine" presStyleLbl="alignNode1" presStyleIdx="0" presStyleCnt="5"/>
      <dgm:spPr/>
    </dgm:pt>
    <dgm:pt modelId="{B1F6A09A-764D-4A19-9509-BE4EA2F63C35}" type="pres">
      <dgm:prSet presAssocID="{43058F9C-48CD-40E3-B95F-352B6773BD35}" presName="horz1" presStyleCnt="0"/>
      <dgm:spPr/>
    </dgm:pt>
    <dgm:pt modelId="{7EDA14DD-764C-499A-A701-DAC7707564E2}" type="pres">
      <dgm:prSet presAssocID="{43058F9C-48CD-40E3-B95F-352B6773BD35}" presName="tx1" presStyleLbl="revTx" presStyleIdx="0" presStyleCnt="5"/>
      <dgm:spPr/>
    </dgm:pt>
    <dgm:pt modelId="{10AC1366-4D08-4EE8-A1C3-279F5569A9F3}" type="pres">
      <dgm:prSet presAssocID="{43058F9C-48CD-40E3-B95F-352B6773BD35}" presName="vert1" presStyleCnt="0"/>
      <dgm:spPr/>
    </dgm:pt>
    <dgm:pt modelId="{26210198-ECCA-4B99-B19B-AAB6DB450879}" type="pres">
      <dgm:prSet presAssocID="{633F9CBA-C218-4E25-8A6B-9D3961FD5E15}" presName="thickLine" presStyleLbl="alignNode1" presStyleIdx="1" presStyleCnt="5"/>
      <dgm:spPr/>
    </dgm:pt>
    <dgm:pt modelId="{B826DF49-0C1F-4481-8311-BF29D77561B0}" type="pres">
      <dgm:prSet presAssocID="{633F9CBA-C218-4E25-8A6B-9D3961FD5E15}" presName="horz1" presStyleCnt="0"/>
      <dgm:spPr/>
    </dgm:pt>
    <dgm:pt modelId="{FE306EC3-02E7-4932-9F44-137B5DDD7A4B}" type="pres">
      <dgm:prSet presAssocID="{633F9CBA-C218-4E25-8A6B-9D3961FD5E15}" presName="tx1" presStyleLbl="revTx" presStyleIdx="1" presStyleCnt="5"/>
      <dgm:spPr/>
    </dgm:pt>
    <dgm:pt modelId="{A4E20F04-259F-4F24-9004-1773B47FE598}" type="pres">
      <dgm:prSet presAssocID="{633F9CBA-C218-4E25-8A6B-9D3961FD5E15}" presName="vert1" presStyleCnt="0"/>
      <dgm:spPr/>
    </dgm:pt>
    <dgm:pt modelId="{F741AE5E-66FA-4B07-BFB2-94B7B152D7AB}" type="pres">
      <dgm:prSet presAssocID="{6991BD3A-2EA8-41E8-9A23-AFDDE187EC6A}" presName="thickLine" presStyleLbl="alignNode1" presStyleIdx="2" presStyleCnt="5"/>
      <dgm:spPr/>
    </dgm:pt>
    <dgm:pt modelId="{DC159CD0-E1C5-42FE-9628-42B73B346EB8}" type="pres">
      <dgm:prSet presAssocID="{6991BD3A-2EA8-41E8-9A23-AFDDE187EC6A}" presName="horz1" presStyleCnt="0"/>
      <dgm:spPr/>
    </dgm:pt>
    <dgm:pt modelId="{65664D8E-5BB4-4648-94AE-4D5E68BFC7EB}" type="pres">
      <dgm:prSet presAssocID="{6991BD3A-2EA8-41E8-9A23-AFDDE187EC6A}" presName="tx1" presStyleLbl="revTx" presStyleIdx="2" presStyleCnt="5"/>
      <dgm:spPr/>
    </dgm:pt>
    <dgm:pt modelId="{DDE45A58-AF65-4314-B9FC-9024663259CC}" type="pres">
      <dgm:prSet presAssocID="{6991BD3A-2EA8-41E8-9A23-AFDDE187EC6A}" presName="vert1" presStyleCnt="0"/>
      <dgm:spPr/>
    </dgm:pt>
    <dgm:pt modelId="{08D60B6B-591A-461D-847A-75B24F7FEDBA}" type="pres">
      <dgm:prSet presAssocID="{68AC8A48-2AD7-4524-A1AD-04AF0A6109F2}" presName="thickLine" presStyleLbl="alignNode1" presStyleIdx="3" presStyleCnt="5"/>
      <dgm:spPr/>
    </dgm:pt>
    <dgm:pt modelId="{5AF526F4-D9FD-4200-8383-F34AE3895190}" type="pres">
      <dgm:prSet presAssocID="{68AC8A48-2AD7-4524-A1AD-04AF0A6109F2}" presName="horz1" presStyleCnt="0"/>
      <dgm:spPr/>
    </dgm:pt>
    <dgm:pt modelId="{2D0E7EE0-7830-4077-B9FB-4BAF4D18CB88}" type="pres">
      <dgm:prSet presAssocID="{68AC8A48-2AD7-4524-A1AD-04AF0A6109F2}" presName="tx1" presStyleLbl="revTx" presStyleIdx="3" presStyleCnt="5"/>
      <dgm:spPr/>
    </dgm:pt>
    <dgm:pt modelId="{BF6A0AA6-AB6A-492D-8014-561570C77A38}" type="pres">
      <dgm:prSet presAssocID="{68AC8A48-2AD7-4524-A1AD-04AF0A6109F2}" presName="vert1" presStyleCnt="0"/>
      <dgm:spPr/>
    </dgm:pt>
    <dgm:pt modelId="{9524A391-D219-462C-802A-3FCD64C7FA4B}" type="pres">
      <dgm:prSet presAssocID="{64CF2F4C-2D6C-4D73-B6B9-D9FB2C0B49EA}" presName="thickLine" presStyleLbl="alignNode1" presStyleIdx="4" presStyleCnt="5"/>
      <dgm:spPr/>
    </dgm:pt>
    <dgm:pt modelId="{237B16B0-1170-441F-99F9-B477185A2316}" type="pres">
      <dgm:prSet presAssocID="{64CF2F4C-2D6C-4D73-B6B9-D9FB2C0B49EA}" presName="horz1" presStyleCnt="0"/>
      <dgm:spPr/>
    </dgm:pt>
    <dgm:pt modelId="{338239AB-A992-4704-8825-5A97F4AE17E7}" type="pres">
      <dgm:prSet presAssocID="{64CF2F4C-2D6C-4D73-B6B9-D9FB2C0B49EA}" presName="tx1" presStyleLbl="revTx" presStyleIdx="4" presStyleCnt="5"/>
      <dgm:spPr/>
    </dgm:pt>
    <dgm:pt modelId="{4A31BAE5-054B-4C0B-A786-12D5B7A4340A}" type="pres">
      <dgm:prSet presAssocID="{64CF2F4C-2D6C-4D73-B6B9-D9FB2C0B49EA}" presName="vert1" presStyleCnt="0"/>
      <dgm:spPr/>
    </dgm:pt>
  </dgm:ptLst>
  <dgm:cxnLst>
    <dgm:cxn modelId="{5C10820B-BDE0-46DB-AADB-4B58A097CD4C}" type="presOf" srcId="{64CF2F4C-2D6C-4D73-B6B9-D9FB2C0B49EA}" destId="{338239AB-A992-4704-8825-5A97F4AE17E7}" srcOrd="0" destOrd="0" presId="urn:microsoft.com/office/officeart/2008/layout/LinedList"/>
    <dgm:cxn modelId="{EC30AB14-7FAA-4941-B71A-7035E84459F2}" type="presOf" srcId="{68AC8A48-2AD7-4524-A1AD-04AF0A6109F2}" destId="{2D0E7EE0-7830-4077-B9FB-4BAF4D18CB88}" srcOrd="0" destOrd="0" presId="urn:microsoft.com/office/officeart/2008/layout/LinedList"/>
    <dgm:cxn modelId="{B4107746-741F-43EB-8C31-BCEA66A45AF5}" srcId="{1978E08E-BB78-466C-AF7A-8BF239B0068A}" destId="{43058F9C-48CD-40E3-B95F-352B6773BD35}" srcOrd="0" destOrd="0" parTransId="{E5188561-322B-4AB1-B189-72C77A17446D}" sibTransId="{8E0D3600-94EF-4C3D-8C42-D1B002253A50}"/>
    <dgm:cxn modelId="{440A6A56-C62A-413C-886C-0A4A3F967F1B}" type="presOf" srcId="{1978E08E-BB78-466C-AF7A-8BF239B0068A}" destId="{C1AB8669-8516-4753-A935-BF3A9FF96E3A}" srcOrd="0" destOrd="0" presId="urn:microsoft.com/office/officeart/2008/layout/LinedList"/>
    <dgm:cxn modelId="{787070AB-535E-4510-98CA-BD93A969B572}" type="presOf" srcId="{633F9CBA-C218-4E25-8A6B-9D3961FD5E15}" destId="{FE306EC3-02E7-4932-9F44-137B5DDD7A4B}" srcOrd="0" destOrd="0" presId="urn:microsoft.com/office/officeart/2008/layout/LinedList"/>
    <dgm:cxn modelId="{4BBCCCDA-876A-4278-8653-DC4364087ED2}" type="presOf" srcId="{6991BD3A-2EA8-41E8-9A23-AFDDE187EC6A}" destId="{65664D8E-5BB4-4648-94AE-4D5E68BFC7EB}" srcOrd="0" destOrd="0" presId="urn:microsoft.com/office/officeart/2008/layout/LinedList"/>
    <dgm:cxn modelId="{97DE11DF-8056-4764-9C08-C0A4D08512BC}" srcId="{1978E08E-BB78-466C-AF7A-8BF239B0068A}" destId="{633F9CBA-C218-4E25-8A6B-9D3961FD5E15}" srcOrd="1" destOrd="0" parTransId="{98E13DDD-B696-4457-BE6D-00362F829BD1}" sibTransId="{668EC3BF-85DD-4033-BDD5-51A3F29CE956}"/>
    <dgm:cxn modelId="{87B4F8E4-FE35-477C-8C49-8B09ECE27CDF}" srcId="{1978E08E-BB78-466C-AF7A-8BF239B0068A}" destId="{68AC8A48-2AD7-4524-A1AD-04AF0A6109F2}" srcOrd="3" destOrd="0" parTransId="{4E52E012-1667-42E4-AC10-AD6BAB97A6D3}" sibTransId="{09E0CDDB-35C3-4419-BFE8-7CFCEB232CD7}"/>
    <dgm:cxn modelId="{B44160F1-C1F6-4D06-AFFE-63B763505C21}" type="presOf" srcId="{43058F9C-48CD-40E3-B95F-352B6773BD35}" destId="{7EDA14DD-764C-499A-A701-DAC7707564E2}" srcOrd="0" destOrd="0" presId="urn:microsoft.com/office/officeart/2008/layout/LinedList"/>
    <dgm:cxn modelId="{AE1DFBF3-7CAC-459E-AE2F-D819DDBA05D7}" srcId="{1978E08E-BB78-466C-AF7A-8BF239B0068A}" destId="{6991BD3A-2EA8-41E8-9A23-AFDDE187EC6A}" srcOrd="2" destOrd="0" parTransId="{B48A27E6-F8FC-4E3C-89B5-E80D5BD207C1}" sibTransId="{45AC54E5-CACC-4434-AC72-C9AABB670FA6}"/>
    <dgm:cxn modelId="{CE4F3BF6-1AD6-4691-BBBE-7F9312DC8DA1}" srcId="{1978E08E-BB78-466C-AF7A-8BF239B0068A}" destId="{64CF2F4C-2D6C-4D73-B6B9-D9FB2C0B49EA}" srcOrd="4" destOrd="0" parTransId="{B66C0484-C95A-4A59-8EEA-2C7BB41D5C2E}" sibTransId="{C503A130-CB2E-4AC6-A5E7-8AA0EDAA461A}"/>
    <dgm:cxn modelId="{1EB42C4B-11CE-43F8-B007-F9089A244574}" type="presParOf" srcId="{C1AB8669-8516-4753-A935-BF3A9FF96E3A}" destId="{142F86C5-9B46-4692-8B44-3B9CC53BB24B}" srcOrd="0" destOrd="0" presId="urn:microsoft.com/office/officeart/2008/layout/LinedList"/>
    <dgm:cxn modelId="{42C5F204-AF56-4C8E-961A-82B7084F716B}" type="presParOf" srcId="{C1AB8669-8516-4753-A935-BF3A9FF96E3A}" destId="{B1F6A09A-764D-4A19-9509-BE4EA2F63C35}" srcOrd="1" destOrd="0" presId="urn:microsoft.com/office/officeart/2008/layout/LinedList"/>
    <dgm:cxn modelId="{073816AE-47CA-4AD8-8022-3F51782F66C2}" type="presParOf" srcId="{B1F6A09A-764D-4A19-9509-BE4EA2F63C35}" destId="{7EDA14DD-764C-499A-A701-DAC7707564E2}" srcOrd="0" destOrd="0" presId="urn:microsoft.com/office/officeart/2008/layout/LinedList"/>
    <dgm:cxn modelId="{ADD16BA8-F2A3-4C7C-802E-FB849BBB7326}" type="presParOf" srcId="{B1F6A09A-764D-4A19-9509-BE4EA2F63C35}" destId="{10AC1366-4D08-4EE8-A1C3-279F5569A9F3}" srcOrd="1" destOrd="0" presId="urn:microsoft.com/office/officeart/2008/layout/LinedList"/>
    <dgm:cxn modelId="{032F26F6-51F7-498A-B8F5-DED97B9953B7}" type="presParOf" srcId="{C1AB8669-8516-4753-A935-BF3A9FF96E3A}" destId="{26210198-ECCA-4B99-B19B-AAB6DB450879}" srcOrd="2" destOrd="0" presId="urn:microsoft.com/office/officeart/2008/layout/LinedList"/>
    <dgm:cxn modelId="{EB1E990B-1C44-4D20-91E2-33A3C7CFAA49}" type="presParOf" srcId="{C1AB8669-8516-4753-A935-BF3A9FF96E3A}" destId="{B826DF49-0C1F-4481-8311-BF29D77561B0}" srcOrd="3" destOrd="0" presId="urn:microsoft.com/office/officeart/2008/layout/LinedList"/>
    <dgm:cxn modelId="{6F898327-29EB-4034-9E13-C847C0BA3A4B}" type="presParOf" srcId="{B826DF49-0C1F-4481-8311-BF29D77561B0}" destId="{FE306EC3-02E7-4932-9F44-137B5DDD7A4B}" srcOrd="0" destOrd="0" presId="urn:microsoft.com/office/officeart/2008/layout/LinedList"/>
    <dgm:cxn modelId="{678DF765-95D7-421D-B551-1D6D80D98B92}" type="presParOf" srcId="{B826DF49-0C1F-4481-8311-BF29D77561B0}" destId="{A4E20F04-259F-4F24-9004-1773B47FE598}" srcOrd="1" destOrd="0" presId="urn:microsoft.com/office/officeart/2008/layout/LinedList"/>
    <dgm:cxn modelId="{4759A3FA-9FB8-4F69-B674-6F8DA115398B}" type="presParOf" srcId="{C1AB8669-8516-4753-A935-BF3A9FF96E3A}" destId="{F741AE5E-66FA-4B07-BFB2-94B7B152D7AB}" srcOrd="4" destOrd="0" presId="urn:microsoft.com/office/officeart/2008/layout/LinedList"/>
    <dgm:cxn modelId="{FBD79AD3-BD9F-4CCE-8158-04A0937B0994}" type="presParOf" srcId="{C1AB8669-8516-4753-A935-BF3A9FF96E3A}" destId="{DC159CD0-E1C5-42FE-9628-42B73B346EB8}" srcOrd="5" destOrd="0" presId="urn:microsoft.com/office/officeart/2008/layout/LinedList"/>
    <dgm:cxn modelId="{15A1C917-8943-42DD-B3D9-BBF2C6EFC67B}" type="presParOf" srcId="{DC159CD0-E1C5-42FE-9628-42B73B346EB8}" destId="{65664D8E-5BB4-4648-94AE-4D5E68BFC7EB}" srcOrd="0" destOrd="0" presId="urn:microsoft.com/office/officeart/2008/layout/LinedList"/>
    <dgm:cxn modelId="{AD78EA2B-CCBD-446F-96E6-D846EB7BB7FC}" type="presParOf" srcId="{DC159CD0-E1C5-42FE-9628-42B73B346EB8}" destId="{DDE45A58-AF65-4314-B9FC-9024663259CC}" srcOrd="1" destOrd="0" presId="urn:microsoft.com/office/officeart/2008/layout/LinedList"/>
    <dgm:cxn modelId="{0700F4FA-A680-40CA-993F-9EAE20D6FCB6}" type="presParOf" srcId="{C1AB8669-8516-4753-A935-BF3A9FF96E3A}" destId="{08D60B6B-591A-461D-847A-75B24F7FEDBA}" srcOrd="6" destOrd="0" presId="urn:microsoft.com/office/officeart/2008/layout/LinedList"/>
    <dgm:cxn modelId="{D2E767BB-1DC5-4D4B-AD90-17BCBB493679}" type="presParOf" srcId="{C1AB8669-8516-4753-A935-BF3A9FF96E3A}" destId="{5AF526F4-D9FD-4200-8383-F34AE3895190}" srcOrd="7" destOrd="0" presId="urn:microsoft.com/office/officeart/2008/layout/LinedList"/>
    <dgm:cxn modelId="{10D2AE45-E04D-4E9C-9235-0DB12B10B4C7}" type="presParOf" srcId="{5AF526F4-D9FD-4200-8383-F34AE3895190}" destId="{2D0E7EE0-7830-4077-B9FB-4BAF4D18CB88}" srcOrd="0" destOrd="0" presId="urn:microsoft.com/office/officeart/2008/layout/LinedList"/>
    <dgm:cxn modelId="{ED09D1AB-9E27-4186-89A1-09311D76F4DD}" type="presParOf" srcId="{5AF526F4-D9FD-4200-8383-F34AE3895190}" destId="{BF6A0AA6-AB6A-492D-8014-561570C77A38}" srcOrd="1" destOrd="0" presId="urn:microsoft.com/office/officeart/2008/layout/LinedList"/>
    <dgm:cxn modelId="{E34FCB87-F083-4EB9-8834-905BB65DEBA8}" type="presParOf" srcId="{C1AB8669-8516-4753-A935-BF3A9FF96E3A}" destId="{9524A391-D219-462C-802A-3FCD64C7FA4B}" srcOrd="8" destOrd="0" presId="urn:microsoft.com/office/officeart/2008/layout/LinedList"/>
    <dgm:cxn modelId="{CF7F56DA-78E2-476E-BABD-D9357F6AA098}" type="presParOf" srcId="{C1AB8669-8516-4753-A935-BF3A9FF96E3A}" destId="{237B16B0-1170-441F-99F9-B477185A2316}" srcOrd="9" destOrd="0" presId="urn:microsoft.com/office/officeart/2008/layout/LinedList"/>
    <dgm:cxn modelId="{1534A84F-4D2D-4073-9FEF-772C3B8D70FD}" type="presParOf" srcId="{237B16B0-1170-441F-99F9-B477185A2316}" destId="{338239AB-A992-4704-8825-5A97F4AE17E7}" srcOrd="0" destOrd="0" presId="urn:microsoft.com/office/officeart/2008/layout/LinedList"/>
    <dgm:cxn modelId="{E0AB84DF-9399-486D-9185-37B7A008F659}" type="presParOf" srcId="{237B16B0-1170-441F-99F9-B477185A2316}" destId="{4A31BAE5-054B-4C0B-A786-12D5B7A434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43058F9C-48CD-40E3-B95F-352B6773BD35}">
      <dgm:prSet custT="1"/>
      <dgm:spPr/>
      <dgm:t>
        <a:bodyPr/>
        <a:lstStyle/>
        <a:p>
          <a:pPr>
            <a:buFont typeface="Symbol" panose="05050102010706020507" pitchFamily="18" charset="2"/>
            <a:buChar char=""/>
          </a:pPr>
          <a:r>
            <a:rPr lang="en-US" sz="2800" dirty="0"/>
            <a:t>Login</a:t>
          </a:r>
          <a:endParaRPr lang="en-US" sz="2800" dirty="0">
            <a:latin typeface="Times New Roman" panose="02020603050405020304" pitchFamily="18" charset="0"/>
            <a:cs typeface="Times New Roman" panose="02020603050405020304" pitchFamily="18" charset="0"/>
          </a:endParaRPr>
        </a:p>
      </dgm:t>
    </dgm:pt>
    <dgm:pt modelId="{E5188561-322B-4AB1-B189-72C77A17446D}" type="parTrans" cxnId="{B4107746-741F-43EB-8C31-BCEA66A45AF5}">
      <dgm:prSet/>
      <dgm:spPr/>
      <dgm:t>
        <a:bodyPr/>
        <a:lstStyle/>
        <a:p>
          <a:endParaRPr lang="en-US"/>
        </a:p>
      </dgm:t>
    </dgm:pt>
    <dgm:pt modelId="{8E0D3600-94EF-4C3D-8C42-D1B002253A50}" type="sibTrans" cxnId="{B4107746-741F-43EB-8C31-BCEA66A45AF5}">
      <dgm:prSet/>
      <dgm:spPr/>
      <dgm:t>
        <a:bodyPr/>
        <a:lstStyle/>
        <a:p>
          <a:endParaRPr lang="en-US"/>
        </a:p>
      </dgm:t>
    </dgm:pt>
    <dgm:pt modelId="{47B4EDB8-A46A-4F77-99D4-83FEEE8AA1A5}">
      <dgm:prSet/>
      <dgm:spPr/>
      <dgm:t>
        <a:bodyPr/>
        <a:lstStyle/>
        <a:p>
          <a:pPr>
            <a:buFont typeface="Symbol" panose="05050102010706020507" pitchFamily="18" charset="2"/>
            <a:buChar char=""/>
          </a:pPr>
          <a:r>
            <a:rPr lang="en-US" dirty="0"/>
            <a:t>Register</a:t>
          </a:r>
          <a:endParaRPr lang="en-PK" dirty="0"/>
        </a:p>
      </dgm:t>
    </dgm:pt>
    <dgm:pt modelId="{771A467B-F6CB-41D2-872F-25AF9D3F4577}" type="parTrans" cxnId="{D3B3BC2D-091E-4A87-BED0-779EA877B63E}">
      <dgm:prSet/>
      <dgm:spPr/>
      <dgm:t>
        <a:bodyPr/>
        <a:lstStyle/>
        <a:p>
          <a:endParaRPr lang="en-PK"/>
        </a:p>
      </dgm:t>
    </dgm:pt>
    <dgm:pt modelId="{9723B07C-C069-408E-B61D-2BE572D7B14A}" type="sibTrans" cxnId="{D3B3BC2D-091E-4A87-BED0-779EA877B63E}">
      <dgm:prSet/>
      <dgm:spPr/>
      <dgm:t>
        <a:bodyPr/>
        <a:lstStyle/>
        <a:p>
          <a:endParaRPr lang="en-PK"/>
        </a:p>
      </dgm:t>
    </dgm:pt>
    <dgm:pt modelId="{CDC44BAD-B693-424C-AC13-6DB9DEAE59EA}">
      <dgm:prSet/>
      <dgm:spPr/>
      <dgm:t>
        <a:bodyPr/>
        <a:lstStyle/>
        <a:p>
          <a:pPr>
            <a:buFont typeface="Symbol" panose="05050102010706020507" pitchFamily="18" charset="2"/>
            <a:buChar char=""/>
          </a:pPr>
          <a:r>
            <a:rPr lang="en-US" dirty="0"/>
            <a:t>Book ride</a:t>
          </a:r>
          <a:endParaRPr lang="en-PK" dirty="0"/>
        </a:p>
      </dgm:t>
    </dgm:pt>
    <dgm:pt modelId="{D0ACE9CE-0B5F-4F10-AB06-9554EE00DD28}" type="parTrans" cxnId="{CC9AD2DE-412B-430E-952D-0DB36BEAD093}">
      <dgm:prSet/>
      <dgm:spPr/>
      <dgm:t>
        <a:bodyPr/>
        <a:lstStyle/>
        <a:p>
          <a:endParaRPr lang="en-PK"/>
        </a:p>
      </dgm:t>
    </dgm:pt>
    <dgm:pt modelId="{3B5D4879-7F92-439E-8AC7-5D76133393BD}" type="sibTrans" cxnId="{CC9AD2DE-412B-430E-952D-0DB36BEAD093}">
      <dgm:prSet/>
      <dgm:spPr/>
      <dgm:t>
        <a:bodyPr/>
        <a:lstStyle/>
        <a:p>
          <a:endParaRPr lang="en-PK"/>
        </a:p>
      </dgm:t>
    </dgm:pt>
    <dgm:pt modelId="{EAF76E0A-0866-473E-A90C-65028F1434D9}">
      <dgm:prSet/>
      <dgm:spPr/>
      <dgm:t>
        <a:bodyPr/>
        <a:lstStyle/>
        <a:p>
          <a:pPr>
            <a:buFont typeface="Symbol" panose="05050102010706020507" pitchFamily="18" charset="2"/>
            <a:buChar char=""/>
          </a:pPr>
          <a:r>
            <a:rPr lang="en-US" dirty="0"/>
            <a:t>Travel details</a:t>
          </a:r>
          <a:endParaRPr lang="en-PK" dirty="0"/>
        </a:p>
      </dgm:t>
    </dgm:pt>
    <dgm:pt modelId="{C5AD2C83-515A-495E-ADFE-3335FC07842C}" type="parTrans" cxnId="{845FF3AE-028D-4B48-AB41-F115450526AE}">
      <dgm:prSet/>
      <dgm:spPr/>
      <dgm:t>
        <a:bodyPr/>
        <a:lstStyle/>
        <a:p>
          <a:endParaRPr lang="en-PK"/>
        </a:p>
      </dgm:t>
    </dgm:pt>
    <dgm:pt modelId="{11CC4AE5-7F98-4043-9E92-CACF5952586A}" type="sibTrans" cxnId="{845FF3AE-028D-4B48-AB41-F115450526AE}">
      <dgm:prSet/>
      <dgm:spPr/>
      <dgm:t>
        <a:bodyPr/>
        <a:lstStyle/>
        <a:p>
          <a:endParaRPr lang="en-PK"/>
        </a:p>
      </dgm:t>
    </dgm:pt>
    <dgm:pt modelId="{108C8D27-A31E-4B71-92C8-7015F8D1D8F6}">
      <dgm:prSet/>
      <dgm:spPr/>
      <dgm:t>
        <a:bodyPr/>
        <a:lstStyle/>
        <a:p>
          <a:pPr>
            <a:buFont typeface="Symbol" panose="05050102010706020507" pitchFamily="18" charset="2"/>
            <a:buChar char=""/>
          </a:pPr>
          <a:r>
            <a:rPr lang="en-US" dirty="0"/>
            <a:t>Check fee details</a:t>
          </a:r>
          <a:endParaRPr lang="en-PK" dirty="0"/>
        </a:p>
      </dgm:t>
    </dgm:pt>
    <dgm:pt modelId="{BF78129A-611B-449B-AF25-6089703D0609}" type="parTrans" cxnId="{2BC6F243-B6DC-4F8D-8A04-83E09F1CF051}">
      <dgm:prSet/>
      <dgm:spPr/>
      <dgm:t>
        <a:bodyPr/>
        <a:lstStyle/>
        <a:p>
          <a:endParaRPr lang="en-PK"/>
        </a:p>
      </dgm:t>
    </dgm:pt>
    <dgm:pt modelId="{658BD67B-F4C2-4824-9A61-3A3C8375FF29}" type="sibTrans" cxnId="{2BC6F243-B6DC-4F8D-8A04-83E09F1CF051}">
      <dgm:prSet/>
      <dgm:spPr/>
      <dgm:t>
        <a:bodyPr/>
        <a:lstStyle/>
        <a:p>
          <a:endParaRPr lang="en-PK"/>
        </a:p>
      </dgm:t>
    </dgm:pt>
    <dgm:pt modelId="{B70BDD0C-D8BB-40C5-A85C-13218FAAA09F}">
      <dgm:prSet/>
      <dgm:spPr/>
      <dgm:t>
        <a:bodyPr/>
        <a:lstStyle/>
        <a:p>
          <a:pPr>
            <a:buFont typeface="Symbol" panose="05050102010706020507" pitchFamily="18" charset="2"/>
            <a:buChar char=""/>
          </a:pPr>
          <a:r>
            <a:rPr lang="en-US" dirty="0"/>
            <a:t>Manage student information </a:t>
          </a:r>
          <a:endParaRPr lang="en-PK" dirty="0"/>
        </a:p>
      </dgm:t>
    </dgm:pt>
    <dgm:pt modelId="{FEC85AA4-069C-44A7-A849-32EADB995C3B}" type="parTrans" cxnId="{45D4DB42-C58B-43DB-A76C-971F7E939069}">
      <dgm:prSet/>
      <dgm:spPr/>
      <dgm:t>
        <a:bodyPr/>
        <a:lstStyle/>
        <a:p>
          <a:endParaRPr lang="en-PK"/>
        </a:p>
      </dgm:t>
    </dgm:pt>
    <dgm:pt modelId="{222E725E-F70D-4715-988A-2DF1E70D3261}" type="sibTrans" cxnId="{45D4DB42-C58B-43DB-A76C-971F7E939069}">
      <dgm:prSet/>
      <dgm:spPr/>
      <dgm:t>
        <a:bodyPr/>
        <a:lstStyle/>
        <a:p>
          <a:endParaRPr lang="en-PK"/>
        </a:p>
      </dgm:t>
    </dgm:pt>
    <dgm:pt modelId="{1C25A17C-67A9-45CC-A872-0C048385DDAE}">
      <dgm:prSet/>
      <dgm:spPr/>
      <dgm:t>
        <a:bodyPr/>
        <a:lstStyle/>
        <a:p>
          <a:pPr>
            <a:buFont typeface="Symbol" panose="05050102010706020507" pitchFamily="18" charset="2"/>
            <a:buChar char=""/>
          </a:pPr>
          <a:r>
            <a:rPr lang="en-US" dirty="0"/>
            <a:t>Manage finance</a:t>
          </a:r>
          <a:endParaRPr lang="en-PK" dirty="0"/>
        </a:p>
      </dgm:t>
    </dgm:pt>
    <dgm:pt modelId="{083BAEFA-F239-401D-896E-F528600EF2C2}" type="parTrans" cxnId="{7B9FBC57-DF51-4ADD-97A7-BB0FC249F289}">
      <dgm:prSet/>
      <dgm:spPr/>
      <dgm:t>
        <a:bodyPr/>
        <a:lstStyle/>
        <a:p>
          <a:endParaRPr lang="en-PK"/>
        </a:p>
      </dgm:t>
    </dgm:pt>
    <dgm:pt modelId="{8F9CA36C-C262-4E2C-B1AF-55A78C7AF3A1}" type="sibTrans" cxnId="{7B9FBC57-DF51-4ADD-97A7-BB0FC249F289}">
      <dgm:prSet/>
      <dgm:spPr/>
      <dgm:t>
        <a:bodyPr/>
        <a:lstStyle/>
        <a:p>
          <a:endParaRPr lang="en-PK"/>
        </a:p>
      </dgm:t>
    </dgm:pt>
    <dgm:pt modelId="{D1AA2A53-3E20-4D20-B373-D2282FB2E6CB}">
      <dgm:prSet/>
      <dgm:spPr/>
      <dgm:t>
        <a:bodyPr/>
        <a:lstStyle/>
        <a:p>
          <a:pPr>
            <a:buFont typeface="Symbol" panose="05050102010706020507" pitchFamily="18" charset="2"/>
            <a:buChar char=""/>
          </a:pPr>
          <a:r>
            <a:rPr lang="en-US" dirty="0"/>
            <a:t>Check salary</a:t>
          </a:r>
          <a:endParaRPr lang="en-PK" dirty="0"/>
        </a:p>
      </dgm:t>
    </dgm:pt>
    <dgm:pt modelId="{D7813664-38B4-4409-813F-579396ECDEFA}" type="parTrans" cxnId="{779D9BB0-CD1D-4790-9492-72CC2C8F2BF4}">
      <dgm:prSet/>
      <dgm:spPr/>
      <dgm:t>
        <a:bodyPr/>
        <a:lstStyle/>
        <a:p>
          <a:endParaRPr lang="en-PK"/>
        </a:p>
      </dgm:t>
    </dgm:pt>
    <dgm:pt modelId="{29249933-0775-410A-93B6-2259B4BE7007}" type="sibTrans" cxnId="{779D9BB0-CD1D-4790-9492-72CC2C8F2BF4}">
      <dgm:prSet/>
      <dgm:spPr/>
      <dgm:t>
        <a:bodyPr/>
        <a:lstStyle/>
        <a:p>
          <a:endParaRPr lang="en-PK"/>
        </a:p>
      </dgm:t>
    </dgm:pt>
    <dgm:pt modelId="{7DF4FCBD-82FD-4995-BFCE-AEC9E8978788}">
      <dgm:prSet/>
      <dgm:spPr/>
      <dgm:t>
        <a:bodyPr/>
        <a:lstStyle/>
        <a:p>
          <a:pPr>
            <a:buFont typeface="Symbol" panose="05050102010706020507" pitchFamily="18" charset="2"/>
            <a:buChar char=""/>
          </a:pPr>
          <a:r>
            <a:rPr lang="en-US" dirty="0"/>
            <a:t>Manage accounts </a:t>
          </a:r>
          <a:endParaRPr lang="en-PK" dirty="0"/>
        </a:p>
      </dgm:t>
    </dgm:pt>
    <dgm:pt modelId="{6E51ECDA-3F0F-4AAF-98B7-8872BB6411F7}" type="parTrans" cxnId="{077A2488-AA79-4EC6-8960-73FA6E240385}">
      <dgm:prSet/>
      <dgm:spPr/>
      <dgm:t>
        <a:bodyPr/>
        <a:lstStyle/>
        <a:p>
          <a:endParaRPr lang="en-PK"/>
        </a:p>
      </dgm:t>
    </dgm:pt>
    <dgm:pt modelId="{A51EBA39-84C3-4EF2-852D-32559A28C065}" type="sibTrans" cxnId="{077A2488-AA79-4EC6-8960-73FA6E240385}">
      <dgm:prSet/>
      <dgm:spPr/>
      <dgm:t>
        <a:bodyPr/>
        <a:lstStyle/>
        <a:p>
          <a:endParaRPr lang="en-PK"/>
        </a:p>
      </dgm:t>
    </dgm:pt>
    <dgm:pt modelId="{42931F95-7A76-4CFF-AE7E-77D8A0E730F1}">
      <dgm:prSet/>
      <dgm:spPr/>
      <dgm:t>
        <a:bodyPr/>
        <a:lstStyle/>
        <a:p>
          <a:pPr>
            <a:buFont typeface="Symbol" panose="05050102010706020507" pitchFamily="18" charset="2"/>
            <a:buChar char=""/>
          </a:pPr>
          <a:r>
            <a:rPr lang="en-US" dirty="0"/>
            <a:t>Manage buses</a:t>
          </a:r>
          <a:endParaRPr lang="en-PK" dirty="0"/>
        </a:p>
      </dgm:t>
    </dgm:pt>
    <dgm:pt modelId="{C6EB46CD-BD75-4A0F-89BB-7C98496F5BC2}" type="parTrans" cxnId="{79EC2BA2-1EB4-4149-B77A-BDCB50B36C85}">
      <dgm:prSet/>
      <dgm:spPr/>
      <dgm:t>
        <a:bodyPr/>
        <a:lstStyle/>
        <a:p>
          <a:endParaRPr lang="en-PK"/>
        </a:p>
      </dgm:t>
    </dgm:pt>
    <dgm:pt modelId="{1D016077-AD96-46D7-B0EC-8928FE288A37}" type="sibTrans" cxnId="{79EC2BA2-1EB4-4149-B77A-BDCB50B36C85}">
      <dgm:prSet/>
      <dgm:spPr/>
      <dgm:t>
        <a:bodyPr/>
        <a:lstStyle/>
        <a:p>
          <a:endParaRPr lang="en-PK"/>
        </a:p>
      </dgm:t>
    </dgm:pt>
    <dgm:pt modelId="{C1AB8669-8516-4753-A935-BF3A9FF96E3A}" type="pres">
      <dgm:prSet presAssocID="{1978E08E-BB78-466C-AF7A-8BF239B0068A}" presName="vert0" presStyleCnt="0">
        <dgm:presLayoutVars>
          <dgm:dir/>
          <dgm:animOne val="branch"/>
          <dgm:animLvl val="lvl"/>
        </dgm:presLayoutVars>
      </dgm:prSet>
      <dgm:spPr/>
    </dgm:pt>
    <dgm:pt modelId="{142F86C5-9B46-4692-8B44-3B9CC53BB24B}" type="pres">
      <dgm:prSet presAssocID="{43058F9C-48CD-40E3-B95F-352B6773BD35}" presName="thickLine" presStyleLbl="alignNode1" presStyleIdx="0" presStyleCnt="10"/>
      <dgm:spPr/>
    </dgm:pt>
    <dgm:pt modelId="{B1F6A09A-764D-4A19-9509-BE4EA2F63C35}" type="pres">
      <dgm:prSet presAssocID="{43058F9C-48CD-40E3-B95F-352B6773BD35}" presName="horz1" presStyleCnt="0"/>
      <dgm:spPr/>
    </dgm:pt>
    <dgm:pt modelId="{7EDA14DD-764C-499A-A701-DAC7707564E2}" type="pres">
      <dgm:prSet presAssocID="{43058F9C-48CD-40E3-B95F-352B6773BD35}" presName="tx1" presStyleLbl="revTx" presStyleIdx="0" presStyleCnt="10"/>
      <dgm:spPr/>
    </dgm:pt>
    <dgm:pt modelId="{10AC1366-4D08-4EE8-A1C3-279F5569A9F3}" type="pres">
      <dgm:prSet presAssocID="{43058F9C-48CD-40E3-B95F-352B6773BD35}" presName="vert1" presStyleCnt="0"/>
      <dgm:spPr/>
    </dgm:pt>
    <dgm:pt modelId="{5D1D0BBF-10B1-4A75-B461-19D278C3ECAD}" type="pres">
      <dgm:prSet presAssocID="{47B4EDB8-A46A-4F77-99D4-83FEEE8AA1A5}" presName="thickLine" presStyleLbl="alignNode1" presStyleIdx="1" presStyleCnt="10"/>
      <dgm:spPr/>
    </dgm:pt>
    <dgm:pt modelId="{A30D9F4E-20FD-4D4B-8C28-228EF94262BC}" type="pres">
      <dgm:prSet presAssocID="{47B4EDB8-A46A-4F77-99D4-83FEEE8AA1A5}" presName="horz1" presStyleCnt="0"/>
      <dgm:spPr/>
    </dgm:pt>
    <dgm:pt modelId="{E296B647-F95D-49D7-A506-C10BFBA56D5D}" type="pres">
      <dgm:prSet presAssocID="{47B4EDB8-A46A-4F77-99D4-83FEEE8AA1A5}" presName="tx1" presStyleLbl="revTx" presStyleIdx="1" presStyleCnt="10"/>
      <dgm:spPr/>
    </dgm:pt>
    <dgm:pt modelId="{7009E4A9-D723-40FB-AD46-7C333AD367D0}" type="pres">
      <dgm:prSet presAssocID="{47B4EDB8-A46A-4F77-99D4-83FEEE8AA1A5}" presName="vert1" presStyleCnt="0"/>
      <dgm:spPr/>
    </dgm:pt>
    <dgm:pt modelId="{AD989B96-EDE6-4CEA-BE0A-307C1D718CCC}" type="pres">
      <dgm:prSet presAssocID="{CDC44BAD-B693-424C-AC13-6DB9DEAE59EA}" presName="thickLine" presStyleLbl="alignNode1" presStyleIdx="2" presStyleCnt="10"/>
      <dgm:spPr/>
    </dgm:pt>
    <dgm:pt modelId="{8CC8FB64-CF23-4A64-8561-5A6636141141}" type="pres">
      <dgm:prSet presAssocID="{CDC44BAD-B693-424C-AC13-6DB9DEAE59EA}" presName="horz1" presStyleCnt="0"/>
      <dgm:spPr/>
    </dgm:pt>
    <dgm:pt modelId="{31DB9508-03DC-400B-A552-3540C9669017}" type="pres">
      <dgm:prSet presAssocID="{CDC44BAD-B693-424C-AC13-6DB9DEAE59EA}" presName="tx1" presStyleLbl="revTx" presStyleIdx="2" presStyleCnt="10"/>
      <dgm:spPr/>
    </dgm:pt>
    <dgm:pt modelId="{BC13715C-A78D-45E5-BBAF-CE8BBD318373}" type="pres">
      <dgm:prSet presAssocID="{CDC44BAD-B693-424C-AC13-6DB9DEAE59EA}" presName="vert1" presStyleCnt="0"/>
      <dgm:spPr/>
    </dgm:pt>
    <dgm:pt modelId="{5BD8855D-3620-4B6A-8E11-EE392AFEC6E5}" type="pres">
      <dgm:prSet presAssocID="{EAF76E0A-0866-473E-A90C-65028F1434D9}" presName="thickLine" presStyleLbl="alignNode1" presStyleIdx="3" presStyleCnt="10"/>
      <dgm:spPr/>
    </dgm:pt>
    <dgm:pt modelId="{665274C9-8BA9-43AC-9922-BFA9EF324991}" type="pres">
      <dgm:prSet presAssocID="{EAF76E0A-0866-473E-A90C-65028F1434D9}" presName="horz1" presStyleCnt="0"/>
      <dgm:spPr/>
    </dgm:pt>
    <dgm:pt modelId="{5737E002-29F2-46DB-B769-AD3E0242433B}" type="pres">
      <dgm:prSet presAssocID="{EAF76E0A-0866-473E-A90C-65028F1434D9}" presName="tx1" presStyleLbl="revTx" presStyleIdx="3" presStyleCnt="10"/>
      <dgm:spPr/>
    </dgm:pt>
    <dgm:pt modelId="{04C923FD-E7A5-4980-9591-A181AF325ACA}" type="pres">
      <dgm:prSet presAssocID="{EAF76E0A-0866-473E-A90C-65028F1434D9}" presName="vert1" presStyleCnt="0"/>
      <dgm:spPr/>
    </dgm:pt>
    <dgm:pt modelId="{D980ADF6-3BDF-47D6-9285-240DEDD4ADE0}" type="pres">
      <dgm:prSet presAssocID="{108C8D27-A31E-4B71-92C8-7015F8D1D8F6}" presName="thickLine" presStyleLbl="alignNode1" presStyleIdx="4" presStyleCnt="10"/>
      <dgm:spPr/>
    </dgm:pt>
    <dgm:pt modelId="{DE4669C1-55ED-41E0-9126-669D94102E92}" type="pres">
      <dgm:prSet presAssocID="{108C8D27-A31E-4B71-92C8-7015F8D1D8F6}" presName="horz1" presStyleCnt="0"/>
      <dgm:spPr/>
    </dgm:pt>
    <dgm:pt modelId="{0BD90657-C13B-4BFE-8A04-053A0257DBE9}" type="pres">
      <dgm:prSet presAssocID="{108C8D27-A31E-4B71-92C8-7015F8D1D8F6}" presName="tx1" presStyleLbl="revTx" presStyleIdx="4" presStyleCnt="10"/>
      <dgm:spPr/>
    </dgm:pt>
    <dgm:pt modelId="{6D4CECA9-2BA0-470F-B4F2-141D0558A958}" type="pres">
      <dgm:prSet presAssocID="{108C8D27-A31E-4B71-92C8-7015F8D1D8F6}" presName="vert1" presStyleCnt="0"/>
      <dgm:spPr/>
    </dgm:pt>
    <dgm:pt modelId="{524044B0-8568-4147-9E40-F08FABBE7A39}" type="pres">
      <dgm:prSet presAssocID="{B70BDD0C-D8BB-40C5-A85C-13218FAAA09F}" presName="thickLine" presStyleLbl="alignNode1" presStyleIdx="5" presStyleCnt="10"/>
      <dgm:spPr/>
    </dgm:pt>
    <dgm:pt modelId="{E3BDB946-79AF-43F2-9779-919073770E00}" type="pres">
      <dgm:prSet presAssocID="{B70BDD0C-D8BB-40C5-A85C-13218FAAA09F}" presName="horz1" presStyleCnt="0"/>
      <dgm:spPr/>
    </dgm:pt>
    <dgm:pt modelId="{832B4079-508D-45E7-9B6F-F19AA82F8547}" type="pres">
      <dgm:prSet presAssocID="{B70BDD0C-D8BB-40C5-A85C-13218FAAA09F}" presName="tx1" presStyleLbl="revTx" presStyleIdx="5" presStyleCnt="10"/>
      <dgm:spPr/>
    </dgm:pt>
    <dgm:pt modelId="{F767A31B-AAE0-4A07-8ABF-EB86AB864162}" type="pres">
      <dgm:prSet presAssocID="{B70BDD0C-D8BB-40C5-A85C-13218FAAA09F}" presName="vert1" presStyleCnt="0"/>
      <dgm:spPr/>
    </dgm:pt>
    <dgm:pt modelId="{9D9F9E71-A53C-44E9-8E66-873F8EB9C5C3}" type="pres">
      <dgm:prSet presAssocID="{1C25A17C-67A9-45CC-A872-0C048385DDAE}" presName="thickLine" presStyleLbl="alignNode1" presStyleIdx="6" presStyleCnt="10"/>
      <dgm:spPr/>
    </dgm:pt>
    <dgm:pt modelId="{45227356-B46C-4DC3-8613-F75611BC658F}" type="pres">
      <dgm:prSet presAssocID="{1C25A17C-67A9-45CC-A872-0C048385DDAE}" presName="horz1" presStyleCnt="0"/>
      <dgm:spPr/>
    </dgm:pt>
    <dgm:pt modelId="{D49092BF-3218-45B3-B8F2-28F4C969EF04}" type="pres">
      <dgm:prSet presAssocID="{1C25A17C-67A9-45CC-A872-0C048385DDAE}" presName="tx1" presStyleLbl="revTx" presStyleIdx="6" presStyleCnt="10"/>
      <dgm:spPr/>
    </dgm:pt>
    <dgm:pt modelId="{013A9658-DB3E-4B59-835D-1BE853741DB2}" type="pres">
      <dgm:prSet presAssocID="{1C25A17C-67A9-45CC-A872-0C048385DDAE}" presName="vert1" presStyleCnt="0"/>
      <dgm:spPr/>
    </dgm:pt>
    <dgm:pt modelId="{696D3B28-87E9-404B-AD26-C605D6052271}" type="pres">
      <dgm:prSet presAssocID="{D1AA2A53-3E20-4D20-B373-D2282FB2E6CB}" presName="thickLine" presStyleLbl="alignNode1" presStyleIdx="7" presStyleCnt="10"/>
      <dgm:spPr/>
    </dgm:pt>
    <dgm:pt modelId="{EA851936-9035-4A5D-AD11-93694C484EC4}" type="pres">
      <dgm:prSet presAssocID="{D1AA2A53-3E20-4D20-B373-D2282FB2E6CB}" presName="horz1" presStyleCnt="0"/>
      <dgm:spPr/>
    </dgm:pt>
    <dgm:pt modelId="{955B3B86-087A-47EC-85DA-628311DB80D2}" type="pres">
      <dgm:prSet presAssocID="{D1AA2A53-3E20-4D20-B373-D2282FB2E6CB}" presName="tx1" presStyleLbl="revTx" presStyleIdx="7" presStyleCnt="10"/>
      <dgm:spPr/>
    </dgm:pt>
    <dgm:pt modelId="{745E097F-8638-40DF-B106-3774B0280790}" type="pres">
      <dgm:prSet presAssocID="{D1AA2A53-3E20-4D20-B373-D2282FB2E6CB}" presName="vert1" presStyleCnt="0"/>
      <dgm:spPr/>
    </dgm:pt>
    <dgm:pt modelId="{756484D8-EEB1-4678-B4E9-7D9368CBCC9E}" type="pres">
      <dgm:prSet presAssocID="{7DF4FCBD-82FD-4995-BFCE-AEC9E8978788}" presName="thickLine" presStyleLbl="alignNode1" presStyleIdx="8" presStyleCnt="10"/>
      <dgm:spPr/>
    </dgm:pt>
    <dgm:pt modelId="{361FF489-6375-4209-BBC1-3368B7F0DB53}" type="pres">
      <dgm:prSet presAssocID="{7DF4FCBD-82FD-4995-BFCE-AEC9E8978788}" presName="horz1" presStyleCnt="0"/>
      <dgm:spPr/>
    </dgm:pt>
    <dgm:pt modelId="{220E1AA9-2B7E-4DB6-BDA6-36C212488C2D}" type="pres">
      <dgm:prSet presAssocID="{7DF4FCBD-82FD-4995-BFCE-AEC9E8978788}" presName="tx1" presStyleLbl="revTx" presStyleIdx="8" presStyleCnt="10"/>
      <dgm:spPr/>
    </dgm:pt>
    <dgm:pt modelId="{5E40DD9B-2813-4EFC-BDF6-7236CB10DFAB}" type="pres">
      <dgm:prSet presAssocID="{7DF4FCBD-82FD-4995-BFCE-AEC9E8978788}" presName="vert1" presStyleCnt="0"/>
      <dgm:spPr/>
    </dgm:pt>
    <dgm:pt modelId="{74B65833-7738-4E82-8D59-AA37E09B3DA1}" type="pres">
      <dgm:prSet presAssocID="{42931F95-7A76-4CFF-AE7E-77D8A0E730F1}" presName="thickLine" presStyleLbl="alignNode1" presStyleIdx="9" presStyleCnt="10"/>
      <dgm:spPr/>
    </dgm:pt>
    <dgm:pt modelId="{BF304CCF-BA61-4EF7-9981-9BF52EE506F8}" type="pres">
      <dgm:prSet presAssocID="{42931F95-7A76-4CFF-AE7E-77D8A0E730F1}" presName="horz1" presStyleCnt="0"/>
      <dgm:spPr/>
    </dgm:pt>
    <dgm:pt modelId="{F0A0AC7B-258D-4B14-AB32-2CC7E39CA928}" type="pres">
      <dgm:prSet presAssocID="{42931F95-7A76-4CFF-AE7E-77D8A0E730F1}" presName="tx1" presStyleLbl="revTx" presStyleIdx="9" presStyleCnt="10"/>
      <dgm:spPr/>
    </dgm:pt>
    <dgm:pt modelId="{08F8BCC8-EA26-48B0-B371-CF0553B9E9A5}" type="pres">
      <dgm:prSet presAssocID="{42931F95-7A76-4CFF-AE7E-77D8A0E730F1}" presName="vert1" presStyleCnt="0"/>
      <dgm:spPr/>
    </dgm:pt>
  </dgm:ptLst>
  <dgm:cxnLst>
    <dgm:cxn modelId="{DF220E02-733B-4BE4-B9C5-87C403793DC1}" type="presOf" srcId="{108C8D27-A31E-4B71-92C8-7015F8D1D8F6}" destId="{0BD90657-C13B-4BFE-8A04-053A0257DBE9}" srcOrd="0" destOrd="0" presId="urn:microsoft.com/office/officeart/2008/layout/LinedList"/>
    <dgm:cxn modelId="{6D375B0C-15DC-47A2-8D02-83EC2E378954}" type="presOf" srcId="{1C25A17C-67A9-45CC-A872-0C048385DDAE}" destId="{D49092BF-3218-45B3-B8F2-28F4C969EF04}" srcOrd="0" destOrd="0" presId="urn:microsoft.com/office/officeart/2008/layout/LinedList"/>
    <dgm:cxn modelId="{2753660D-BF6C-4BC2-8A93-3961DACD6FA8}" type="presOf" srcId="{CDC44BAD-B693-424C-AC13-6DB9DEAE59EA}" destId="{31DB9508-03DC-400B-A552-3540C9669017}" srcOrd="0" destOrd="0" presId="urn:microsoft.com/office/officeart/2008/layout/LinedList"/>
    <dgm:cxn modelId="{F0632129-7B59-4965-81C4-15769A8C4442}" type="presOf" srcId="{D1AA2A53-3E20-4D20-B373-D2282FB2E6CB}" destId="{955B3B86-087A-47EC-85DA-628311DB80D2}" srcOrd="0" destOrd="0" presId="urn:microsoft.com/office/officeart/2008/layout/LinedList"/>
    <dgm:cxn modelId="{D3B3BC2D-091E-4A87-BED0-779EA877B63E}" srcId="{1978E08E-BB78-466C-AF7A-8BF239B0068A}" destId="{47B4EDB8-A46A-4F77-99D4-83FEEE8AA1A5}" srcOrd="1" destOrd="0" parTransId="{771A467B-F6CB-41D2-872F-25AF9D3F4577}" sibTransId="{9723B07C-C069-408E-B61D-2BE572D7B14A}"/>
    <dgm:cxn modelId="{B3BE8734-7CDB-4215-BCA1-EF087CAE6904}" type="presOf" srcId="{B70BDD0C-D8BB-40C5-A85C-13218FAAA09F}" destId="{832B4079-508D-45E7-9B6F-F19AA82F8547}" srcOrd="0" destOrd="0" presId="urn:microsoft.com/office/officeart/2008/layout/LinedList"/>
    <dgm:cxn modelId="{45D4DB42-C58B-43DB-A76C-971F7E939069}" srcId="{1978E08E-BB78-466C-AF7A-8BF239B0068A}" destId="{B70BDD0C-D8BB-40C5-A85C-13218FAAA09F}" srcOrd="5" destOrd="0" parTransId="{FEC85AA4-069C-44A7-A849-32EADB995C3B}" sibTransId="{222E725E-F70D-4715-988A-2DF1E70D3261}"/>
    <dgm:cxn modelId="{2BC6F243-B6DC-4F8D-8A04-83E09F1CF051}" srcId="{1978E08E-BB78-466C-AF7A-8BF239B0068A}" destId="{108C8D27-A31E-4B71-92C8-7015F8D1D8F6}" srcOrd="4" destOrd="0" parTransId="{BF78129A-611B-449B-AF25-6089703D0609}" sibTransId="{658BD67B-F4C2-4824-9A61-3A3C8375FF29}"/>
    <dgm:cxn modelId="{B4107746-741F-43EB-8C31-BCEA66A45AF5}" srcId="{1978E08E-BB78-466C-AF7A-8BF239B0068A}" destId="{43058F9C-48CD-40E3-B95F-352B6773BD35}" srcOrd="0" destOrd="0" parTransId="{E5188561-322B-4AB1-B189-72C77A17446D}" sibTransId="{8E0D3600-94EF-4C3D-8C42-D1B002253A50}"/>
    <dgm:cxn modelId="{1E12F047-C85D-4E42-81AC-BB9FF59CC907}" type="presOf" srcId="{7DF4FCBD-82FD-4995-BFCE-AEC9E8978788}" destId="{220E1AA9-2B7E-4DB6-BDA6-36C212488C2D}" srcOrd="0" destOrd="0" presId="urn:microsoft.com/office/officeart/2008/layout/LinedList"/>
    <dgm:cxn modelId="{7ADCCA4D-B461-487B-A3B4-2C3F7A3BCD53}" type="presOf" srcId="{EAF76E0A-0866-473E-A90C-65028F1434D9}" destId="{5737E002-29F2-46DB-B769-AD3E0242433B}" srcOrd="0" destOrd="0" presId="urn:microsoft.com/office/officeart/2008/layout/LinedList"/>
    <dgm:cxn modelId="{440A6A56-C62A-413C-886C-0A4A3F967F1B}" type="presOf" srcId="{1978E08E-BB78-466C-AF7A-8BF239B0068A}" destId="{C1AB8669-8516-4753-A935-BF3A9FF96E3A}" srcOrd="0" destOrd="0" presId="urn:microsoft.com/office/officeart/2008/layout/LinedList"/>
    <dgm:cxn modelId="{7B9FBC57-DF51-4ADD-97A7-BB0FC249F289}" srcId="{1978E08E-BB78-466C-AF7A-8BF239B0068A}" destId="{1C25A17C-67A9-45CC-A872-0C048385DDAE}" srcOrd="6" destOrd="0" parTransId="{083BAEFA-F239-401D-896E-F528600EF2C2}" sibTransId="{8F9CA36C-C262-4E2C-B1AF-55A78C7AF3A1}"/>
    <dgm:cxn modelId="{8FB32480-E949-40B3-A243-53E98D7093F2}" type="presOf" srcId="{47B4EDB8-A46A-4F77-99D4-83FEEE8AA1A5}" destId="{E296B647-F95D-49D7-A506-C10BFBA56D5D}" srcOrd="0" destOrd="0" presId="urn:microsoft.com/office/officeart/2008/layout/LinedList"/>
    <dgm:cxn modelId="{077A2488-AA79-4EC6-8960-73FA6E240385}" srcId="{1978E08E-BB78-466C-AF7A-8BF239B0068A}" destId="{7DF4FCBD-82FD-4995-BFCE-AEC9E8978788}" srcOrd="8" destOrd="0" parTransId="{6E51ECDA-3F0F-4AAF-98B7-8872BB6411F7}" sibTransId="{A51EBA39-84C3-4EF2-852D-32559A28C065}"/>
    <dgm:cxn modelId="{79EC2BA2-1EB4-4149-B77A-BDCB50B36C85}" srcId="{1978E08E-BB78-466C-AF7A-8BF239B0068A}" destId="{42931F95-7A76-4CFF-AE7E-77D8A0E730F1}" srcOrd="9" destOrd="0" parTransId="{C6EB46CD-BD75-4A0F-89BB-7C98496F5BC2}" sibTransId="{1D016077-AD96-46D7-B0EC-8928FE288A37}"/>
    <dgm:cxn modelId="{845FF3AE-028D-4B48-AB41-F115450526AE}" srcId="{1978E08E-BB78-466C-AF7A-8BF239B0068A}" destId="{EAF76E0A-0866-473E-A90C-65028F1434D9}" srcOrd="3" destOrd="0" parTransId="{C5AD2C83-515A-495E-ADFE-3335FC07842C}" sibTransId="{11CC4AE5-7F98-4043-9E92-CACF5952586A}"/>
    <dgm:cxn modelId="{779D9BB0-CD1D-4790-9492-72CC2C8F2BF4}" srcId="{1978E08E-BB78-466C-AF7A-8BF239B0068A}" destId="{D1AA2A53-3E20-4D20-B373-D2282FB2E6CB}" srcOrd="7" destOrd="0" parTransId="{D7813664-38B4-4409-813F-579396ECDEFA}" sibTransId="{29249933-0775-410A-93B6-2259B4BE7007}"/>
    <dgm:cxn modelId="{EFF95BC7-5C63-4661-BCD6-7C353692B87A}" type="presOf" srcId="{42931F95-7A76-4CFF-AE7E-77D8A0E730F1}" destId="{F0A0AC7B-258D-4B14-AB32-2CC7E39CA928}" srcOrd="0" destOrd="0" presId="urn:microsoft.com/office/officeart/2008/layout/LinedList"/>
    <dgm:cxn modelId="{CC9AD2DE-412B-430E-952D-0DB36BEAD093}" srcId="{1978E08E-BB78-466C-AF7A-8BF239B0068A}" destId="{CDC44BAD-B693-424C-AC13-6DB9DEAE59EA}" srcOrd="2" destOrd="0" parTransId="{D0ACE9CE-0B5F-4F10-AB06-9554EE00DD28}" sibTransId="{3B5D4879-7F92-439E-8AC7-5D76133393BD}"/>
    <dgm:cxn modelId="{B44160F1-C1F6-4D06-AFFE-63B763505C21}" type="presOf" srcId="{43058F9C-48CD-40E3-B95F-352B6773BD35}" destId="{7EDA14DD-764C-499A-A701-DAC7707564E2}" srcOrd="0" destOrd="0" presId="urn:microsoft.com/office/officeart/2008/layout/LinedList"/>
    <dgm:cxn modelId="{1EB42C4B-11CE-43F8-B007-F9089A244574}" type="presParOf" srcId="{C1AB8669-8516-4753-A935-BF3A9FF96E3A}" destId="{142F86C5-9B46-4692-8B44-3B9CC53BB24B}" srcOrd="0" destOrd="0" presId="urn:microsoft.com/office/officeart/2008/layout/LinedList"/>
    <dgm:cxn modelId="{42C5F204-AF56-4C8E-961A-82B7084F716B}" type="presParOf" srcId="{C1AB8669-8516-4753-A935-BF3A9FF96E3A}" destId="{B1F6A09A-764D-4A19-9509-BE4EA2F63C35}" srcOrd="1" destOrd="0" presId="urn:microsoft.com/office/officeart/2008/layout/LinedList"/>
    <dgm:cxn modelId="{073816AE-47CA-4AD8-8022-3F51782F66C2}" type="presParOf" srcId="{B1F6A09A-764D-4A19-9509-BE4EA2F63C35}" destId="{7EDA14DD-764C-499A-A701-DAC7707564E2}" srcOrd="0" destOrd="0" presId="urn:microsoft.com/office/officeart/2008/layout/LinedList"/>
    <dgm:cxn modelId="{ADD16BA8-F2A3-4C7C-802E-FB849BBB7326}" type="presParOf" srcId="{B1F6A09A-764D-4A19-9509-BE4EA2F63C35}" destId="{10AC1366-4D08-4EE8-A1C3-279F5569A9F3}" srcOrd="1" destOrd="0" presId="urn:microsoft.com/office/officeart/2008/layout/LinedList"/>
    <dgm:cxn modelId="{7147163D-11B2-4EB6-8011-050EED1C9D08}" type="presParOf" srcId="{C1AB8669-8516-4753-A935-BF3A9FF96E3A}" destId="{5D1D0BBF-10B1-4A75-B461-19D278C3ECAD}" srcOrd="2" destOrd="0" presId="urn:microsoft.com/office/officeart/2008/layout/LinedList"/>
    <dgm:cxn modelId="{D3FD68BB-90A9-40BC-B608-535892E784C0}" type="presParOf" srcId="{C1AB8669-8516-4753-A935-BF3A9FF96E3A}" destId="{A30D9F4E-20FD-4D4B-8C28-228EF94262BC}" srcOrd="3" destOrd="0" presId="urn:microsoft.com/office/officeart/2008/layout/LinedList"/>
    <dgm:cxn modelId="{7B83C099-4D03-4D10-AA23-16477EBD575D}" type="presParOf" srcId="{A30D9F4E-20FD-4D4B-8C28-228EF94262BC}" destId="{E296B647-F95D-49D7-A506-C10BFBA56D5D}" srcOrd="0" destOrd="0" presId="urn:microsoft.com/office/officeart/2008/layout/LinedList"/>
    <dgm:cxn modelId="{F30FEA57-0401-42DA-9151-3436AC9245A7}" type="presParOf" srcId="{A30D9F4E-20FD-4D4B-8C28-228EF94262BC}" destId="{7009E4A9-D723-40FB-AD46-7C333AD367D0}" srcOrd="1" destOrd="0" presId="urn:microsoft.com/office/officeart/2008/layout/LinedList"/>
    <dgm:cxn modelId="{C1F64A26-BFDA-4955-920C-E7FF92B41D83}" type="presParOf" srcId="{C1AB8669-8516-4753-A935-BF3A9FF96E3A}" destId="{AD989B96-EDE6-4CEA-BE0A-307C1D718CCC}" srcOrd="4" destOrd="0" presId="urn:microsoft.com/office/officeart/2008/layout/LinedList"/>
    <dgm:cxn modelId="{47616981-C692-4075-BC0E-42D54AA79D33}" type="presParOf" srcId="{C1AB8669-8516-4753-A935-BF3A9FF96E3A}" destId="{8CC8FB64-CF23-4A64-8561-5A6636141141}" srcOrd="5" destOrd="0" presId="urn:microsoft.com/office/officeart/2008/layout/LinedList"/>
    <dgm:cxn modelId="{BC5704F5-8EE7-4845-B787-8DF4C83018E4}" type="presParOf" srcId="{8CC8FB64-CF23-4A64-8561-5A6636141141}" destId="{31DB9508-03DC-400B-A552-3540C9669017}" srcOrd="0" destOrd="0" presId="urn:microsoft.com/office/officeart/2008/layout/LinedList"/>
    <dgm:cxn modelId="{0520EEA3-1930-4C06-B6C8-C315A6885F04}" type="presParOf" srcId="{8CC8FB64-CF23-4A64-8561-5A6636141141}" destId="{BC13715C-A78D-45E5-BBAF-CE8BBD318373}" srcOrd="1" destOrd="0" presId="urn:microsoft.com/office/officeart/2008/layout/LinedList"/>
    <dgm:cxn modelId="{117EC124-8E92-4A74-AC43-E58567DE8525}" type="presParOf" srcId="{C1AB8669-8516-4753-A935-BF3A9FF96E3A}" destId="{5BD8855D-3620-4B6A-8E11-EE392AFEC6E5}" srcOrd="6" destOrd="0" presId="urn:microsoft.com/office/officeart/2008/layout/LinedList"/>
    <dgm:cxn modelId="{6FE9E035-23F5-4FCC-9256-835FA4EECF1B}" type="presParOf" srcId="{C1AB8669-8516-4753-A935-BF3A9FF96E3A}" destId="{665274C9-8BA9-43AC-9922-BFA9EF324991}" srcOrd="7" destOrd="0" presId="urn:microsoft.com/office/officeart/2008/layout/LinedList"/>
    <dgm:cxn modelId="{7FD4744E-3A7C-4D5B-8BC5-E0B23AC6A385}" type="presParOf" srcId="{665274C9-8BA9-43AC-9922-BFA9EF324991}" destId="{5737E002-29F2-46DB-B769-AD3E0242433B}" srcOrd="0" destOrd="0" presId="urn:microsoft.com/office/officeart/2008/layout/LinedList"/>
    <dgm:cxn modelId="{263BC451-146C-448B-8CF1-8F48EFC0E925}" type="presParOf" srcId="{665274C9-8BA9-43AC-9922-BFA9EF324991}" destId="{04C923FD-E7A5-4980-9591-A181AF325ACA}" srcOrd="1" destOrd="0" presId="urn:microsoft.com/office/officeart/2008/layout/LinedList"/>
    <dgm:cxn modelId="{FA8F7172-6991-4A4F-8861-6302A0168BF7}" type="presParOf" srcId="{C1AB8669-8516-4753-A935-BF3A9FF96E3A}" destId="{D980ADF6-3BDF-47D6-9285-240DEDD4ADE0}" srcOrd="8" destOrd="0" presId="urn:microsoft.com/office/officeart/2008/layout/LinedList"/>
    <dgm:cxn modelId="{9C1B86F9-49A6-4C30-9856-153A2D4B0AA6}" type="presParOf" srcId="{C1AB8669-8516-4753-A935-BF3A9FF96E3A}" destId="{DE4669C1-55ED-41E0-9126-669D94102E92}" srcOrd="9" destOrd="0" presId="urn:microsoft.com/office/officeart/2008/layout/LinedList"/>
    <dgm:cxn modelId="{75EB40EC-65E0-46CA-A860-CDF59C452964}" type="presParOf" srcId="{DE4669C1-55ED-41E0-9126-669D94102E92}" destId="{0BD90657-C13B-4BFE-8A04-053A0257DBE9}" srcOrd="0" destOrd="0" presId="urn:microsoft.com/office/officeart/2008/layout/LinedList"/>
    <dgm:cxn modelId="{DB985D6D-DEA1-49A1-B8C8-B54F9403A4E1}" type="presParOf" srcId="{DE4669C1-55ED-41E0-9126-669D94102E92}" destId="{6D4CECA9-2BA0-470F-B4F2-141D0558A958}" srcOrd="1" destOrd="0" presId="urn:microsoft.com/office/officeart/2008/layout/LinedList"/>
    <dgm:cxn modelId="{23AD107D-A43D-4ED2-98FF-FBAB0E2866D0}" type="presParOf" srcId="{C1AB8669-8516-4753-A935-BF3A9FF96E3A}" destId="{524044B0-8568-4147-9E40-F08FABBE7A39}" srcOrd="10" destOrd="0" presId="urn:microsoft.com/office/officeart/2008/layout/LinedList"/>
    <dgm:cxn modelId="{4FE3142C-8B4E-46A2-BE7F-DB7FBC03774B}" type="presParOf" srcId="{C1AB8669-8516-4753-A935-BF3A9FF96E3A}" destId="{E3BDB946-79AF-43F2-9779-919073770E00}" srcOrd="11" destOrd="0" presId="urn:microsoft.com/office/officeart/2008/layout/LinedList"/>
    <dgm:cxn modelId="{B6B5A1B9-FAE8-41D7-9C48-A3E7C3BF7154}" type="presParOf" srcId="{E3BDB946-79AF-43F2-9779-919073770E00}" destId="{832B4079-508D-45E7-9B6F-F19AA82F8547}" srcOrd="0" destOrd="0" presId="urn:microsoft.com/office/officeart/2008/layout/LinedList"/>
    <dgm:cxn modelId="{2B9C4936-E1A9-484E-BE2A-0C69B1BC31D9}" type="presParOf" srcId="{E3BDB946-79AF-43F2-9779-919073770E00}" destId="{F767A31B-AAE0-4A07-8ABF-EB86AB864162}" srcOrd="1" destOrd="0" presId="urn:microsoft.com/office/officeart/2008/layout/LinedList"/>
    <dgm:cxn modelId="{7FA7A67F-AE13-4D3D-A331-7F13944C2F47}" type="presParOf" srcId="{C1AB8669-8516-4753-A935-BF3A9FF96E3A}" destId="{9D9F9E71-A53C-44E9-8E66-873F8EB9C5C3}" srcOrd="12" destOrd="0" presId="urn:microsoft.com/office/officeart/2008/layout/LinedList"/>
    <dgm:cxn modelId="{80DCCDDB-9405-4351-9421-D9B0B606E8CB}" type="presParOf" srcId="{C1AB8669-8516-4753-A935-BF3A9FF96E3A}" destId="{45227356-B46C-4DC3-8613-F75611BC658F}" srcOrd="13" destOrd="0" presId="urn:microsoft.com/office/officeart/2008/layout/LinedList"/>
    <dgm:cxn modelId="{E6A36017-CAA4-411B-88FE-3EFDD52CEC85}" type="presParOf" srcId="{45227356-B46C-4DC3-8613-F75611BC658F}" destId="{D49092BF-3218-45B3-B8F2-28F4C969EF04}" srcOrd="0" destOrd="0" presId="urn:microsoft.com/office/officeart/2008/layout/LinedList"/>
    <dgm:cxn modelId="{606A460C-681C-4D56-A9BC-7036E7C5ACDA}" type="presParOf" srcId="{45227356-B46C-4DC3-8613-F75611BC658F}" destId="{013A9658-DB3E-4B59-835D-1BE853741DB2}" srcOrd="1" destOrd="0" presId="urn:microsoft.com/office/officeart/2008/layout/LinedList"/>
    <dgm:cxn modelId="{9256F22E-94A2-41ED-B104-5DFD626CD041}" type="presParOf" srcId="{C1AB8669-8516-4753-A935-BF3A9FF96E3A}" destId="{696D3B28-87E9-404B-AD26-C605D6052271}" srcOrd="14" destOrd="0" presId="urn:microsoft.com/office/officeart/2008/layout/LinedList"/>
    <dgm:cxn modelId="{A0EA3D61-9C5B-4A9D-B642-C905027B4A6A}" type="presParOf" srcId="{C1AB8669-8516-4753-A935-BF3A9FF96E3A}" destId="{EA851936-9035-4A5D-AD11-93694C484EC4}" srcOrd="15" destOrd="0" presId="urn:microsoft.com/office/officeart/2008/layout/LinedList"/>
    <dgm:cxn modelId="{E31C56DA-9C2B-4DE4-ABA0-09C21F13DA23}" type="presParOf" srcId="{EA851936-9035-4A5D-AD11-93694C484EC4}" destId="{955B3B86-087A-47EC-85DA-628311DB80D2}" srcOrd="0" destOrd="0" presId="urn:microsoft.com/office/officeart/2008/layout/LinedList"/>
    <dgm:cxn modelId="{7DF5177C-67CD-4B1D-90C2-8238A310F0B5}" type="presParOf" srcId="{EA851936-9035-4A5D-AD11-93694C484EC4}" destId="{745E097F-8638-40DF-B106-3774B0280790}" srcOrd="1" destOrd="0" presId="urn:microsoft.com/office/officeart/2008/layout/LinedList"/>
    <dgm:cxn modelId="{CFB37CB8-24D0-4B87-ADF3-A10CA52A8F8F}" type="presParOf" srcId="{C1AB8669-8516-4753-A935-BF3A9FF96E3A}" destId="{756484D8-EEB1-4678-B4E9-7D9368CBCC9E}" srcOrd="16" destOrd="0" presId="urn:microsoft.com/office/officeart/2008/layout/LinedList"/>
    <dgm:cxn modelId="{A1FBF62D-79C9-4F8F-9FA9-ABC30220CD2C}" type="presParOf" srcId="{C1AB8669-8516-4753-A935-BF3A9FF96E3A}" destId="{361FF489-6375-4209-BBC1-3368B7F0DB53}" srcOrd="17" destOrd="0" presId="urn:microsoft.com/office/officeart/2008/layout/LinedList"/>
    <dgm:cxn modelId="{EB002802-B328-48E6-B3CA-73D262DC8128}" type="presParOf" srcId="{361FF489-6375-4209-BBC1-3368B7F0DB53}" destId="{220E1AA9-2B7E-4DB6-BDA6-36C212488C2D}" srcOrd="0" destOrd="0" presId="urn:microsoft.com/office/officeart/2008/layout/LinedList"/>
    <dgm:cxn modelId="{24399265-5C55-4DF8-802F-F8D0556599D0}" type="presParOf" srcId="{361FF489-6375-4209-BBC1-3368B7F0DB53}" destId="{5E40DD9B-2813-4EFC-BDF6-7236CB10DFAB}" srcOrd="1" destOrd="0" presId="urn:microsoft.com/office/officeart/2008/layout/LinedList"/>
    <dgm:cxn modelId="{9EC5626E-7339-4AE7-B0EB-FC44F7403E3E}" type="presParOf" srcId="{C1AB8669-8516-4753-A935-BF3A9FF96E3A}" destId="{74B65833-7738-4E82-8D59-AA37E09B3DA1}" srcOrd="18" destOrd="0" presId="urn:microsoft.com/office/officeart/2008/layout/LinedList"/>
    <dgm:cxn modelId="{64FB2BC5-B788-4712-8DF9-BF0CE550AFEE}" type="presParOf" srcId="{C1AB8669-8516-4753-A935-BF3A9FF96E3A}" destId="{BF304CCF-BA61-4EF7-9981-9BF52EE506F8}" srcOrd="19" destOrd="0" presId="urn:microsoft.com/office/officeart/2008/layout/LinedList"/>
    <dgm:cxn modelId="{C532CDFD-7395-46F6-A8F6-266DEA07CFF1}" type="presParOf" srcId="{BF304CCF-BA61-4EF7-9981-9BF52EE506F8}" destId="{F0A0AC7B-258D-4B14-AB32-2CC7E39CA928}" srcOrd="0" destOrd="0" presId="urn:microsoft.com/office/officeart/2008/layout/LinedList"/>
    <dgm:cxn modelId="{1E3A048A-7346-4428-8221-66069DF283AF}" type="presParOf" srcId="{BF304CCF-BA61-4EF7-9981-9BF52EE506F8}" destId="{08F8BCC8-EA26-48B0-B371-CF0553B9E9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78E08E-BB78-466C-AF7A-8BF239B0068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43058F9C-48CD-40E3-B95F-352B6773BD35}">
      <dgm:prSet custT="1"/>
      <dgm:spPr/>
      <dgm:t>
        <a:bodyPr/>
        <a:lstStyle/>
        <a:p>
          <a:pPr>
            <a:buFont typeface="Symbol" panose="05050102010706020507" pitchFamily="18" charset="2"/>
            <a:buChar char=""/>
          </a:pPr>
          <a:r>
            <a:rPr lang="en-US" sz="2400" dirty="0"/>
            <a:t>Book ride</a:t>
          </a:r>
          <a:endParaRPr lang="en-US" sz="2400" dirty="0">
            <a:latin typeface="Times New Roman" panose="02020603050405020304" pitchFamily="18" charset="0"/>
            <a:cs typeface="Times New Roman" panose="02020603050405020304" pitchFamily="18" charset="0"/>
          </a:endParaRPr>
        </a:p>
      </dgm:t>
    </dgm:pt>
    <dgm:pt modelId="{E5188561-322B-4AB1-B189-72C77A17446D}" type="parTrans" cxnId="{B4107746-741F-43EB-8C31-BCEA66A45AF5}">
      <dgm:prSet/>
      <dgm:spPr/>
      <dgm:t>
        <a:bodyPr/>
        <a:lstStyle/>
        <a:p>
          <a:endParaRPr lang="en-US"/>
        </a:p>
      </dgm:t>
    </dgm:pt>
    <dgm:pt modelId="{8E0D3600-94EF-4C3D-8C42-D1B002253A50}" type="sibTrans" cxnId="{B4107746-741F-43EB-8C31-BCEA66A45AF5}">
      <dgm:prSet/>
      <dgm:spPr/>
      <dgm:t>
        <a:bodyPr/>
        <a:lstStyle/>
        <a:p>
          <a:endParaRPr lang="en-US"/>
        </a:p>
      </dgm:t>
    </dgm:pt>
    <dgm:pt modelId="{7251878A-8F7C-496C-B3EE-C086E6A47827}">
      <dgm:prSet custT="1"/>
      <dgm:spPr/>
      <dgm:t>
        <a:bodyPr/>
        <a:lstStyle/>
        <a:p>
          <a:pPr>
            <a:buFont typeface="Symbol" panose="05050102010706020507" pitchFamily="18" charset="2"/>
            <a:buChar char=""/>
          </a:pPr>
          <a:r>
            <a:rPr lang="en-US" sz="2400" dirty="0"/>
            <a:t>Manage student information </a:t>
          </a:r>
          <a:endParaRPr lang="en-PK" sz="2400" dirty="0"/>
        </a:p>
      </dgm:t>
    </dgm:pt>
    <dgm:pt modelId="{5253405F-84AF-419A-8F6E-FF4A9DCBF2A5}" type="parTrans" cxnId="{AD9DDAC9-B493-43E8-B302-E141323566F6}">
      <dgm:prSet/>
      <dgm:spPr/>
      <dgm:t>
        <a:bodyPr/>
        <a:lstStyle/>
        <a:p>
          <a:endParaRPr lang="en-PK"/>
        </a:p>
      </dgm:t>
    </dgm:pt>
    <dgm:pt modelId="{D596B2D2-4D91-413D-A8B5-43EA3AC8310C}" type="sibTrans" cxnId="{AD9DDAC9-B493-43E8-B302-E141323566F6}">
      <dgm:prSet/>
      <dgm:spPr/>
      <dgm:t>
        <a:bodyPr/>
        <a:lstStyle/>
        <a:p>
          <a:endParaRPr lang="en-PK"/>
        </a:p>
      </dgm:t>
    </dgm:pt>
    <dgm:pt modelId="{D135A505-D1FF-44BF-8F62-8BC65EEA62EC}">
      <dgm:prSet custT="1"/>
      <dgm:spPr/>
      <dgm:t>
        <a:bodyPr/>
        <a:lstStyle/>
        <a:p>
          <a:pPr>
            <a:buFont typeface="Symbol" panose="05050102010706020507" pitchFamily="18" charset="2"/>
            <a:buChar char=""/>
          </a:pPr>
          <a:r>
            <a:rPr lang="en-US" sz="2400" dirty="0"/>
            <a:t>Manage finance</a:t>
          </a:r>
          <a:endParaRPr lang="en-PK" sz="2400" dirty="0"/>
        </a:p>
      </dgm:t>
    </dgm:pt>
    <dgm:pt modelId="{2999EAC8-F098-433A-A9A5-E0D7C6155CB5}" type="parTrans" cxnId="{152D6096-40CB-42DC-AAE1-31AFE6B7AE73}">
      <dgm:prSet/>
      <dgm:spPr/>
      <dgm:t>
        <a:bodyPr/>
        <a:lstStyle/>
        <a:p>
          <a:endParaRPr lang="en-PK"/>
        </a:p>
      </dgm:t>
    </dgm:pt>
    <dgm:pt modelId="{261B69C7-9DB6-4680-BB18-DCAA0A5A889B}" type="sibTrans" cxnId="{152D6096-40CB-42DC-AAE1-31AFE6B7AE73}">
      <dgm:prSet/>
      <dgm:spPr/>
      <dgm:t>
        <a:bodyPr/>
        <a:lstStyle/>
        <a:p>
          <a:endParaRPr lang="en-PK"/>
        </a:p>
      </dgm:t>
    </dgm:pt>
    <dgm:pt modelId="{7276AAD8-6073-4874-BEB9-8515ED3ED225}">
      <dgm:prSet custT="1"/>
      <dgm:spPr/>
      <dgm:t>
        <a:bodyPr/>
        <a:lstStyle/>
        <a:p>
          <a:pPr>
            <a:buFont typeface="Symbol" panose="05050102010706020507" pitchFamily="18" charset="2"/>
            <a:buChar char=""/>
          </a:pPr>
          <a:r>
            <a:rPr lang="en-US" sz="2400"/>
            <a:t>Manage accounts </a:t>
          </a:r>
          <a:endParaRPr lang="en-PK" sz="2400"/>
        </a:p>
      </dgm:t>
    </dgm:pt>
    <dgm:pt modelId="{34C16539-C412-4410-A4D6-4222D0AD5A37}" type="parTrans" cxnId="{9488FFF7-6022-476F-A648-59D67479249C}">
      <dgm:prSet/>
      <dgm:spPr/>
      <dgm:t>
        <a:bodyPr/>
        <a:lstStyle/>
        <a:p>
          <a:endParaRPr lang="en-PK"/>
        </a:p>
      </dgm:t>
    </dgm:pt>
    <dgm:pt modelId="{7618B17D-56F9-4EE4-BCE5-57905C8C8DA2}" type="sibTrans" cxnId="{9488FFF7-6022-476F-A648-59D67479249C}">
      <dgm:prSet/>
      <dgm:spPr/>
      <dgm:t>
        <a:bodyPr/>
        <a:lstStyle/>
        <a:p>
          <a:endParaRPr lang="en-PK"/>
        </a:p>
      </dgm:t>
    </dgm:pt>
    <dgm:pt modelId="{7DAB1FA0-6163-426D-BAFA-F97C4E609C08}">
      <dgm:prSet custT="1"/>
      <dgm:spPr/>
      <dgm:t>
        <a:bodyPr/>
        <a:lstStyle/>
        <a:p>
          <a:pPr>
            <a:buFont typeface="Symbol" panose="05050102010706020507" pitchFamily="18" charset="2"/>
            <a:buChar char=""/>
          </a:pPr>
          <a:r>
            <a:rPr lang="en-US" sz="2400" dirty="0"/>
            <a:t>Manage buses</a:t>
          </a:r>
          <a:endParaRPr lang="en-PK" sz="2400" dirty="0"/>
        </a:p>
      </dgm:t>
    </dgm:pt>
    <dgm:pt modelId="{5A0F11FE-02C5-4EAD-8094-8C88C25F3CBF}" type="parTrans" cxnId="{912D516C-91B3-446F-9DBE-46FB7D029ACD}">
      <dgm:prSet/>
      <dgm:spPr/>
      <dgm:t>
        <a:bodyPr/>
        <a:lstStyle/>
        <a:p>
          <a:endParaRPr lang="en-PK"/>
        </a:p>
      </dgm:t>
    </dgm:pt>
    <dgm:pt modelId="{16FDE4EF-DB1F-44E5-BE64-6563557516A4}" type="sibTrans" cxnId="{912D516C-91B3-446F-9DBE-46FB7D029ACD}">
      <dgm:prSet/>
      <dgm:spPr/>
      <dgm:t>
        <a:bodyPr/>
        <a:lstStyle/>
        <a:p>
          <a:endParaRPr lang="en-PK"/>
        </a:p>
      </dgm:t>
    </dgm:pt>
    <dgm:pt modelId="{C1AB8669-8516-4753-A935-BF3A9FF96E3A}" type="pres">
      <dgm:prSet presAssocID="{1978E08E-BB78-466C-AF7A-8BF239B0068A}" presName="vert0" presStyleCnt="0">
        <dgm:presLayoutVars>
          <dgm:dir/>
          <dgm:animOne val="branch"/>
          <dgm:animLvl val="lvl"/>
        </dgm:presLayoutVars>
      </dgm:prSet>
      <dgm:spPr/>
    </dgm:pt>
    <dgm:pt modelId="{142F86C5-9B46-4692-8B44-3B9CC53BB24B}" type="pres">
      <dgm:prSet presAssocID="{43058F9C-48CD-40E3-B95F-352B6773BD35}" presName="thickLine" presStyleLbl="alignNode1" presStyleIdx="0" presStyleCnt="5"/>
      <dgm:spPr/>
    </dgm:pt>
    <dgm:pt modelId="{B1F6A09A-764D-4A19-9509-BE4EA2F63C35}" type="pres">
      <dgm:prSet presAssocID="{43058F9C-48CD-40E3-B95F-352B6773BD35}" presName="horz1" presStyleCnt="0"/>
      <dgm:spPr/>
    </dgm:pt>
    <dgm:pt modelId="{7EDA14DD-764C-499A-A701-DAC7707564E2}" type="pres">
      <dgm:prSet presAssocID="{43058F9C-48CD-40E3-B95F-352B6773BD35}" presName="tx1" presStyleLbl="revTx" presStyleIdx="0" presStyleCnt="5"/>
      <dgm:spPr/>
    </dgm:pt>
    <dgm:pt modelId="{10AC1366-4D08-4EE8-A1C3-279F5569A9F3}" type="pres">
      <dgm:prSet presAssocID="{43058F9C-48CD-40E3-B95F-352B6773BD35}" presName="vert1" presStyleCnt="0"/>
      <dgm:spPr/>
    </dgm:pt>
    <dgm:pt modelId="{A7278C76-373B-4BF6-A8FD-0C9BE0B0C918}" type="pres">
      <dgm:prSet presAssocID="{7251878A-8F7C-496C-B3EE-C086E6A47827}" presName="thickLine" presStyleLbl="alignNode1" presStyleIdx="1" presStyleCnt="5"/>
      <dgm:spPr/>
    </dgm:pt>
    <dgm:pt modelId="{46312BF0-CDF2-458F-B5F9-2E03B1DF8C30}" type="pres">
      <dgm:prSet presAssocID="{7251878A-8F7C-496C-B3EE-C086E6A47827}" presName="horz1" presStyleCnt="0"/>
      <dgm:spPr/>
    </dgm:pt>
    <dgm:pt modelId="{91BDB606-BB10-4AE3-9548-F6C3BFDA41FB}" type="pres">
      <dgm:prSet presAssocID="{7251878A-8F7C-496C-B3EE-C086E6A47827}" presName="tx1" presStyleLbl="revTx" presStyleIdx="1" presStyleCnt="5"/>
      <dgm:spPr/>
    </dgm:pt>
    <dgm:pt modelId="{E952EB85-060C-4705-A5A9-4DF972A0F60C}" type="pres">
      <dgm:prSet presAssocID="{7251878A-8F7C-496C-B3EE-C086E6A47827}" presName="vert1" presStyleCnt="0"/>
      <dgm:spPr/>
    </dgm:pt>
    <dgm:pt modelId="{625BDABD-C7F5-4C8F-B24F-355699B929EC}" type="pres">
      <dgm:prSet presAssocID="{D135A505-D1FF-44BF-8F62-8BC65EEA62EC}" presName="thickLine" presStyleLbl="alignNode1" presStyleIdx="2" presStyleCnt="5"/>
      <dgm:spPr/>
    </dgm:pt>
    <dgm:pt modelId="{7E8D51EE-66E4-4E8E-8C72-0580143E2178}" type="pres">
      <dgm:prSet presAssocID="{D135A505-D1FF-44BF-8F62-8BC65EEA62EC}" presName="horz1" presStyleCnt="0"/>
      <dgm:spPr/>
    </dgm:pt>
    <dgm:pt modelId="{E2AACE0A-39A1-4EFD-88AF-52885395FC00}" type="pres">
      <dgm:prSet presAssocID="{D135A505-D1FF-44BF-8F62-8BC65EEA62EC}" presName="tx1" presStyleLbl="revTx" presStyleIdx="2" presStyleCnt="5"/>
      <dgm:spPr/>
    </dgm:pt>
    <dgm:pt modelId="{74298DB3-95DA-479E-AA7D-727B4FBFF218}" type="pres">
      <dgm:prSet presAssocID="{D135A505-D1FF-44BF-8F62-8BC65EEA62EC}" presName="vert1" presStyleCnt="0"/>
      <dgm:spPr/>
    </dgm:pt>
    <dgm:pt modelId="{D78C77A6-DA4E-426F-982D-AE77B1130142}" type="pres">
      <dgm:prSet presAssocID="{7276AAD8-6073-4874-BEB9-8515ED3ED225}" presName="thickLine" presStyleLbl="alignNode1" presStyleIdx="3" presStyleCnt="5"/>
      <dgm:spPr/>
    </dgm:pt>
    <dgm:pt modelId="{E4122197-7483-4F32-9652-E47886BD7340}" type="pres">
      <dgm:prSet presAssocID="{7276AAD8-6073-4874-BEB9-8515ED3ED225}" presName="horz1" presStyleCnt="0"/>
      <dgm:spPr/>
    </dgm:pt>
    <dgm:pt modelId="{13D91115-C46A-4507-8C7B-CE5C45FB30BD}" type="pres">
      <dgm:prSet presAssocID="{7276AAD8-6073-4874-BEB9-8515ED3ED225}" presName="tx1" presStyleLbl="revTx" presStyleIdx="3" presStyleCnt="5"/>
      <dgm:spPr/>
    </dgm:pt>
    <dgm:pt modelId="{EE335142-E7F1-42B6-87EF-0ECB9AB7A89A}" type="pres">
      <dgm:prSet presAssocID="{7276AAD8-6073-4874-BEB9-8515ED3ED225}" presName="vert1" presStyleCnt="0"/>
      <dgm:spPr/>
    </dgm:pt>
    <dgm:pt modelId="{0D2D11A8-0EFA-4652-8EE9-401974A37B9F}" type="pres">
      <dgm:prSet presAssocID="{7DAB1FA0-6163-426D-BAFA-F97C4E609C08}" presName="thickLine" presStyleLbl="alignNode1" presStyleIdx="4" presStyleCnt="5"/>
      <dgm:spPr/>
    </dgm:pt>
    <dgm:pt modelId="{C7590D2A-FCE7-4AB9-86D6-41B1A92C721D}" type="pres">
      <dgm:prSet presAssocID="{7DAB1FA0-6163-426D-BAFA-F97C4E609C08}" presName="horz1" presStyleCnt="0"/>
      <dgm:spPr/>
    </dgm:pt>
    <dgm:pt modelId="{87E0A10F-C1CC-420C-8609-F2D74BF295E7}" type="pres">
      <dgm:prSet presAssocID="{7DAB1FA0-6163-426D-BAFA-F97C4E609C08}" presName="tx1" presStyleLbl="revTx" presStyleIdx="4" presStyleCnt="5"/>
      <dgm:spPr/>
    </dgm:pt>
    <dgm:pt modelId="{AD2B4040-91B2-4A3A-BDB4-5F3445E13E70}" type="pres">
      <dgm:prSet presAssocID="{7DAB1FA0-6163-426D-BAFA-F97C4E609C08}" presName="vert1" presStyleCnt="0"/>
      <dgm:spPr/>
    </dgm:pt>
  </dgm:ptLst>
  <dgm:cxnLst>
    <dgm:cxn modelId="{B4107746-741F-43EB-8C31-BCEA66A45AF5}" srcId="{1978E08E-BB78-466C-AF7A-8BF239B0068A}" destId="{43058F9C-48CD-40E3-B95F-352B6773BD35}" srcOrd="0" destOrd="0" parTransId="{E5188561-322B-4AB1-B189-72C77A17446D}" sibTransId="{8E0D3600-94EF-4C3D-8C42-D1B002253A50}"/>
    <dgm:cxn modelId="{912D516C-91B3-446F-9DBE-46FB7D029ACD}" srcId="{1978E08E-BB78-466C-AF7A-8BF239B0068A}" destId="{7DAB1FA0-6163-426D-BAFA-F97C4E609C08}" srcOrd="4" destOrd="0" parTransId="{5A0F11FE-02C5-4EAD-8094-8C88C25F3CBF}" sibTransId="{16FDE4EF-DB1F-44E5-BE64-6563557516A4}"/>
    <dgm:cxn modelId="{440A6A56-C62A-413C-886C-0A4A3F967F1B}" type="presOf" srcId="{1978E08E-BB78-466C-AF7A-8BF239B0068A}" destId="{C1AB8669-8516-4753-A935-BF3A9FF96E3A}" srcOrd="0" destOrd="0" presId="urn:microsoft.com/office/officeart/2008/layout/LinedList"/>
    <dgm:cxn modelId="{D3F08D8A-73DD-4805-910A-F19B6E557A1F}" type="presOf" srcId="{7276AAD8-6073-4874-BEB9-8515ED3ED225}" destId="{13D91115-C46A-4507-8C7B-CE5C45FB30BD}" srcOrd="0" destOrd="0" presId="urn:microsoft.com/office/officeart/2008/layout/LinedList"/>
    <dgm:cxn modelId="{FEC20A8C-C659-438F-B72F-79324362F2C0}" type="presOf" srcId="{D135A505-D1FF-44BF-8F62-8BC65EEA62EC}" destId="{E2AACE0A-39A1-4EFD-88AF-52885395FC00}" srcOrd="0" destOrd="0" presId="urn:microsoft.com/office/officeart/2008/layout/LinedList"/>
    <dgm:cxn modelId="{152D6096-40CB-42DC-AAE1-31AFE6B7AE73}" srcId="{1978E08E-BB78-466C-AF7A-8BF239B0068A}" destId="{D135A505-D1FF-44BF-8F62-8BC65EEA62EC}" srcOrd="2" destOrd="0" parTransId="{2999EAC8-F098-433A-A9A5-E0D7C6155CB5}" sibTransId="{261B69C7-9DB6-4680-BB18-DCAA0A5A889B}"/>
    <dgm:cxn modelId="{E6ECCBBF-A589-4F5C-8E49-4351359A2001}" type="presOf" srcId="{7DAB1FA0-6163-426D-BAFA-F97C4E609C08}" destId="{87E0A10F-C1CC-420C-8609-F2D74BF295E7}" srcOrd="0" destOrd="0" presId="urn:microsoft.com/office/officeart/2008/layout/LinedList"/>
    <dgm:cxn modelId="{AD9DDAC9-B493-43E8-B302-E141323566F6}" srcId="{1978E08E-BB78-466C-AF7A-8BF239B0068A}" destId="{7251878A-8F7C-496C-B3EE-C086E6A47827}" srcOrd="1" destOrd="0" parTransId="{5253405F-84AF-419A-8F6E-FF4A9DCBF2A5}" sibTransId="{D596B2D2-4D91-413D-A8B5-43EA3AC8310C}"/>
    <dgm:cxn modelId="{B44160F1-C1F6-4D06-AFFE-63B763505C21}" type="presOf" srcId="{43058F9C-48CD-40E3-B95F-352B6773BD35}" destId="{7EDA14DD-764C-499A-A701-DAC7707564E2}" srcOrd="0" destOrd="0" presId="urn:microsoft.com/office/officeart/2008/layout/LinedList"/>
    <dgm:cxn modelId="{9488FFF7-6022-476F-A648-59D67479249C}" srcId="{1978E08E-BB78-466C-AF7A-8BF239B0068A}" destId="{7276AAD8-6073-4874-BEB9-8515ED3ED225}" srcOrd="3" destOrd="0" parTransId="{34C16539-C412-4410-A4D6-4222D0AD5A37}" sibTransId="{7618B17D-56F9-4EE4-BCE5-57905C8C8DA2}"/>
    <dgm:cxn modelId="{CC2600FD-2DB8-41BC-9671-3F06200FF07B}" type="presOf" srcId="{7251878A-8F7C-496C-B3EE-C086E6A47827}" destId="{91BDB606-BB10-4AE3-9548-F6C3BFDA41FB}" srcOrd="0" destOrd="0" presId="urn:microsoft.com/office/officeart/2008/layout/LinedList"/>
    <dgm:cxn modelId="{1EB42C4B-11CE-43F8-B007-F9089A244574}" type="presParOf" srcId="{C1AB8669-8516-4753-A935-BF3A9FF96E3A}" destId="{142F86C5-9B46-4692-8B44-3B9CC53BB24B}" srcOrd="0" destOrd="0" presId="urn:microsoft.com/office/officeart/2008/layout/LinedList"/>
    <dgm:cxn modelId="{42C5F204-AF56-4C8E-961A-82B7084F716B}" type="presParOf" srcId="{C1AB8669-8516-4753-A935-BF3A9FF96E3A}" destId="{B1F6A09A-764D-4A19-9509-BE4EA2F63C35}" srcOrd="1" destOrd="0" presId="urn:microsoft.com/office/officeart/2008/layout/LinedList"/>
    <dgm:cxn modelId="{073816AE-47CA-4AD8-8022-3F51782F66C2}" type="presParOf" srcId="{B1F6A09A-764D-4A19-9509-BE4EA2F63C35}" destId="{7EDA14DD-764C-499A-A701-DAC7707564E2}" srcOrd="0" destOrd="0" presId="urn:microsoft.com/office/officeart/2008/layout/LinedList"/>
    <dgm:cxn modelId="{ADD16BA8-F2A3-4C7C-802E-FB849BBB7326}" type="presParOf" srcId="{B1F6A09A-764D-4A19-9509-BE4EA2F63C35}" destId="{10AC1366-4D08-4EE8-A1C3-279F5569A9F3}" srcOrd="1" destOrd="0" presId="urn:microsoft.com/office/officeart/2008/layout/LinedList"/>
    <dgm:cxn modelId="{722A643D-A60A-435E-994A-9A9C8E94E99E}" type="presParOf" srcId="{C1AB8669-8516-4753-A935-BF3A9FF96E3A}" destId="{A7278C76-373B-4BF6-A8FD-0C9BE0B0C918}" srcOrd="2" destOrd="0" presId="urn:microsoft.com/office/officeart/2008/layout/LinedList"/>
    <dgm:cxn modelId="{C979F5B3-CCDE-477F-A89C-A6262268E4AD}" type="presParOf" srcId="{C1AB8669-8516-4753-A935-BF3A9FF96E3A}" destId="{46312BF0-CDF2-458F-B5F9-2E03B1DF8C30}" srcOrd="3" destOrd="0" presId="urn:microsoft.com/office/officeart/2008/layout/LinedList"/>
    <dgm:cxn modelId="{3D34E745-B14A-45A9-A64C-1CD7B3170468}" type="presParOf" srcId="{46312BF0-CDF2-458F-B5F9-2E03B1DF8C30}" destId="{91BDB606-BB10-4AE3-9548-F6C3BFDA41FB}" srcOrd="0" destOrd="0" presId="urn:microsoft.com/office/officeart/2008/layout/LinedList"/>
    <dgm:cxn modelId="{76F2858F-F422-4CEF-BBBB-CA4C033639D7}" type="presParOf" srcId="{46312BF0-CDF2-458F-B5F9-2E03B1DF8C30}" destId="{E952EB85-060C-4705-A5A9-4DF972A0F60C}" srcOrd="1" destOrd="0" presId="urn:microsoft.com/office/officeart/2008/layout/LinedList"/>
    <dgm:cxn modelId="{027BBB3F-2980-4C64-9860-75CBBEC822AA}" type="presParOf" srcId="{C1AB8669-8516-4753-A935-BF3A9FF96E3A}" destId="{625BDABD-C7F5-4C8F-B24F-355699B929EC}" srcOrd="4" destOrd="0" presId="urn:microsoft.com/office/officeart/2008/layout/LinedList"/>
    <dgm:cxn modelId="{B546C7A2-FD8D-4FFE-931B-A119D512C5D6}" type="presParOf" srcId="{C1AB8669-8516-4753-A935-BF3A9FF96E3A}" destId="{7E8D51EE-66E4-4E8E-8C72-0580143E2178}" srcOrd="5" destOrd="0" presId="urn:microsoft.com/office/officeart/2008/layout/LinedList"/>
    <dgm:cxn modelId="{0A38E147-5667-42A3-A650-2C15C809A94F}" type="presParOf" srcId="{7E8D51EE-66E4-4E8E-8C72-0580143E2178}" destId="{E2AACE0A-39A1-4EFD-88AF-52885395FC00}" srcOrd="0" destOrd="0" presId="urn:microsoft.com/office/officeart/2008/layout/LinedList"/>
    <dgm:cxn modelId="{7CAD8E20-2F32-4583-9212-B501C277BBC2}" type="presParOf" srcId="{7E8D51EE-66E4-4E8E-8C72-0580143E2178}" destId="{74298DB3-95DA-479E-AA7D-727B4FBFF218}" srcOrd="1" destOrd="0" presId="urn:microsoft.com/office/officeart/2008/layout/LinedList"/>
    <dgm:cxn modelId="{3601D573-FCF9-4310-9B43-1CEBE622D2D9}" type="presParOf" srcId="{C1AB8669-8516-4753-A935-BF3A9FF96E3A}" destId="{D78C77A6-DA4E-426F-982D-AE77B1130142}" srcOrd="6" destOrd="0" presId="urn:microsoft.com/office/officeart/2008/layout/LinedList"/>
    <dgm:cxn modelId="{11C83668-ACF5-40D3-A3E7-49A990160F79}" type="presParOf" srcId="{C1AB8669-8516-4753-A935-BF3A9FF96E3A}" destId="{E4122197-7483-4F32-9652-E47886BD7340}" srcOrd="7" destOrd="0" presId="urn:microsoft.com/office/officeart/2008/layout/LinedList"/>
    <dgm:cxn modelId="{A7FAD9D1-A620-4ADF-BB12-8F640A8381DD}" type="presParOf" srcId="{E4122197-7483-4F32-9652-E47886BD7340}" destId="{13D91115-C46A-4507-8C7B-CE5C45FB30BD}" srcOrd="0" destOrd="0" presId="urn:microsoft.com/office/officeart/2008/layout/LinedList"/>
    <dgm:cxn modelId="{DDC78A83-51F3-4E63-842E-FE91C202B90F}" type="presParOf" srcId="{E4122197-7483-4F32-9652-E47886BD7340}" destId="{EE335142-E7F1-42B6-87EF-0ECB9AB7A89A}" srcOrd="1" destOrd="0" presId="urn:microsoft.com/office/officeart/2008/layout/LinedList"/>
    <dgm:cxn modelId="{8BD326E4-7DF4-4E66-B7FA-CEC774BA3CC6}" type="presParOf" srcId="{C1AB8669-8516-4753-A935-BF3A9FF96E3A}" destId="{0D2D11A8-0EFA-4652-8EE9-401974A37B9F}" srcOrd="8" destOrd="0" presId="urn:microsoft.com/office/officeart/2008/layout/LinedList"/>
    <dgm:cxn modelId="{D4D1BCD7-DF61-42F9-876C-E9165189D122}" type="presParOf" srcId="{C1AB8669-8516-4753-A935-BF3A9FF96E3A}" destId="{C7590D2A-FCE7-4AB9-86D6-41B1A92C721D}" srcOrd="9" destOrd="0" presId="urn:microsoft.com/office/officeart/2008/layout/LinedList"/>
    <dgm:cxn modelId="{74D4FA4C-5B48-4E9B-8D74-66FC68348844}" type="presParOf" srcId="{C7590D2A-FCE7-4AB9-86D6-41B1A92C721D}" destId="{87E0A10F-C1CC-420C-8609-F2D74BF295E7}" srcOrd="0" destOrd="0" presId="urn:microsoft.com/office/officeart/2008/layout/LinedList"/>
    <dgm:cxn modelId="{E664D70D-25C0-46BC-9BA7-2E05C28AF316}" type="presParOf" srcId="{C7590D2A-FCE7-4AB9-86D6-41B1A92C721D}" destId="{AD2B4040-91B2-4A3A-BDB4-5F3445E13E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3200" dirty="0">
              <a:latin typeface="Times New Roman" panose="02020603050405020304" pitchFamily="18" charset="0"/>
              <a:cs typeface="Times New Roman" panose="02020603050405020304" pitchFamily="18" charset="0"/>
            </a:rPr>
            <a:t>Backend Implementation</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0F1CE8F2-A260-412D-B6EF-370F10D5EC84}">
      <dgm:prSet custT="1"/>
      <dgm:spPr/>
      <dgm:t>
        <a:bodyPr/>
        <a:lstStyle/>
        <a:p>
          <a:pPr>
            <a:buSzPts val="1200"/>
            <a:buFont typeface="Arial" panose="020B0604020202020204" pitchFamily="34" charset="0"/>
            <a:buNone/>
          </a:pPr>
          <a:r>
            <a:rPr lang="en-US" sz="3200" dirty="0">
              <a:latin typeface="Times New Roman" panose="02020603050405020304" pitchFamily="18" charset="0"/>
              <a:cs typeface="Times New Roman" panose="02020603050405020304" pitchFamily="18" charset="0"/>
            </a:rPr>
            <a:t>Integrated Testing</a:t>
          </a:r>
          <a:endParaRPr lang="en-PK" sz="3200" dirty="0">
            <a:latin typeface="Times New Roman" panose="02020603050405020304" pitchFamily="18" charset="0"/>
            <a:cs typeface="Times New Roman" panose="02020603050405020304" pitchFamily="18" charset="0"/>
          </a:endParaRPr>
        </a:p>
      </dgm:t>
    </dgm:pt>
    <dgm:pt modelId="{5ECD1754-1D03-4044-B16F-C59FE36E359A}" type="parTrans" cxnId="{24890418-4BDE-460F-A749-D7E678D56411}">
      <dgm:prSet/>
      <dgm:spPr/>
      <dgm:t>
        <a:bodyPr/>
        <a:lstStyle/>
        <a:p>
          <a:endParaRPr lang="en-PK"/>
        </a:p>
      </dgm:t>
    </dgm:pt>
    <dgm:pt modelId="{C96BBE28-D3CD-45A6-8FB7-67FAEBDA25EC}" type="sibTrans" cxnId="{24890418-4BDE-460F-A749-D7E678D56411}">
      <dgm:prSet/>
      <dgm:spPr/>
      <dgm:t>
        <a:bodyPr/>
        <a:lstStyle/>
        <a:p>
          <a:endParaRPr lang="en-PK"/>
        </a:p>
      </dgm:t>
    </dgm:pt>
    <dgm:pt modelId="{71BF7B81-B8B9-4A88-9CAD-53E6DDB7EA11}">
      <dgm:prSet custT="1"/>
      <dgm:spPr/>
      <dgm:t>
        <a:bodyPr/>
        <a:lstStyle/>
        <a:p>
          <a:pPr>
            <a:buSzPts val="1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 core functions of the app.</a:t>
          </a:r>
          <a:endParaRPr lang="en-PK" sz="3200" dirty="0">
            <a:latin typeface="Times New Roman" panose="02020603050405020304" pitchFamily="18" charset="0"/>
            <a:cs typeface="Times New Roman" panose="02020603050405020304" pitchFamily="18" charset="0"/>
          </a:endParaRPr>
        </a:p>
      </dgm:t>
    </dgm:pt>
    <dgm:pt modelId="{66C580B2-EEAC-4BA3-ACFB-C2A9DEAE7BA5}" type="parTrans" cxnId="{B435ACE6-860C-4EAA-B55B-0D4B1D05232E}">
      <dgm:prSet/>
      <dgm:spPr/>
      <dgm:t>
        <a:bodyPr/>
        <a:lstStyle/>
        <a:p>
          <a:endParaRPr lang="en-PK"/>
        </a:p>
      </dgm:t>
    </dgm:pt>
    <dgm:pt modelId="{F4E183F8-DE4F-4DFA-8DF1-726FC3C1E5F5}" type="sibTrans" cxnId="{B435ACE6-860C-4EAA-B55B-0D4B1D05232E}">
      <dgm:prSet/>
      <dgm:spPr/>
      <dgm:t>
        <a:bodyPr/>
        <a:lstStyle/>
        <a:p>
          <a:endParaRPr lang="en-PK"/>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3"/>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3"/>
      <dgm:spPr/>
    </dgm:pt>
    <dgm:pt modelId="{51866F1A-9654-4DD6-B628-9CEF2A359C7D}" type="pres">
      <dgm:prSet presAssocID="{4F2A1D3E-E19F-455D-859F-C40136366B3D}" presName="vert1" presStyleCnt="0"/>
      <dgm:spPr/>
    </dgm:pt>
    <dgm:pt modelId="{F9F3F55D-E777-4E92-9C29-7F370842D64D}" type="pres">
      <dgm:prSet presAssocID="{0F1CE8F2-A260-412D-B6EF-370F10D5EC84}" presName="thickLine" presStyleLbl="alignNode1" presStyleIdx="1" presStyleCnt="3"/>
      <dgm:spPr/>
    </dgm:pt>
    <dgm:pt modelId="{13794AFB-5172-4006-A53C-4E3149934E66}" type="pres">
      <dgm:prSet presAssocID="{0F1CE8F2-A260-412D-B6EF-370F10D5EC84}" presName="horz1" presStyleCnt="0"/>
      <dgm:spPr/>
    </dgm:pt>
    <dgm:pt modelId="{5B46719B-C56F-4F5D-9649-D1F02C227C2D}" type="pres">
      <dgm:prSet presAssocID="{0F1CE8F2-A260-412D-B6EF-370F10D5EC84}" presName="tx1" presStyleLbl="revTx" presStyleIdx="1" presStyleCnt="3"/>
      <dgm:spPr/>
    </dgm:pt>
    <dgm:pt modelId="{2B116E50-537E-4434-9E2A-BB5B0D67A9A7}" type="pres">
      <dgm:prSet presAssocID="{0F1CE8F2-A260-412D-B6EF-370F10D5EC84}" presName="vert1" presStyleCnt="0"/>
      <dgm:spPr/>
    </dgm:pt>
    <dgm:pt modelId="{D8BB77B6-0716-401B-91BD-0C2C3047F77C}" type="pres">
      <dgm:prSet presAssocID="{71BF7B81-B8B9-4A88-9CAD-53E6DDB7EA11}" presName="thickLine" presStyleLbl="alignNode1" presStyleIdx="2" presStyleCnt="3"/>
      <dgm:spPr/>
    </dgm:pt>
    <dgm:pt modelId="{8939B427-9E6A-4F69-A5D5-BA306F96D7F2}" type="pres">
      <dgm:prSet presAssocID="{71BF7B81-B8B9-4A88-9CAD-53E6DDB7EA11}" presName="horz1" presStyleCnt="0"/>
      <dgm:spPr/>
    </dgm:pt>
    <dgm:pt modelId="{AC573999-978E-46B8-AF62-3BCB65758498}" type="pres">
      <dgm:prSet presAssocID="{71BF7B81-B8B9-4A88-9CAD-53E6DDB7EA11}" presName="tx1" presStyleLbl="revTx" presStyleIdx="2" presStyleCnt="3"/>
      <dgm:spPr/>
    </dgm:pt>
    <dgm:pt modelId="{48F7E85B-8238-493C-B1E9-7D8D3885D78C}" type="pres">
      <dgm:prSet presAssocID="{71BF7B81-B8B9-4A88-9CAD-53E6DDB7EA11}" presName="vert1" presStyleCnt="0"/>
      <dgm:spPr/>
    </dgm:pt>
  </dgm:ptLst>
  <dgm:cxnLst>
    <dgm:cxn modelId="{24890418-4BDE-460F-A749-D7E678D56411}" srcId="{6B10407F-191D-44EC-A3C5-69647440BFC9}" destId="{0F1CE8F2-A260-412D-B6EF-370F10D5EC84}" srcOrd="1" destOrd="0" parTransId="{5ECD1754-1D03-4044-B16F-C59FE36E359A}" sibTransId="{C96BBE28-D3CD-45A6-8FB7-67FAEBDA25EC}"/>
    <dgm:cxn modelId="{CCFDB124-A83D-4064-9873-74E1C8F45FAA}" type="presOf" srcId="{4F2A1D3E-E19F-455D-859F-C40136366B3D}" destId="{278D475D-CCFA-4E93-A503-7548BD710D98}" srcOrd="0" destOrd="0" presId="urn:microsoft.com/office/officeart/2008/layout/LinedList"/>
    <dgm:cxn modelId="{C7647239-8954-4325-B854-BB517583AF6D}" type="presOf" srcId="{71BF7B81-B8B9-4A88-9CAD-53E6DDB7EA11}" destId="{AC573999-978E-46B8-AF62-3BCB657584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490EB25A-6FC4-4EA2-BECA-1FF776419C85}" type="presOf" srcId="{0F1CE8F2-A260-412D-B6EF-370F10D5EC84}" destId="{5B46719B-C56F-4F5D-9649-D1F02C227C2D}" srcOrd="0" destOrd="0" presId="urn:microsoft.com/office/officeart/2008/layout/LinedList"/>
    <dgm:cxn modelId="{B435ACE6-860C-4EAA-B55B-0D4B1D05232E}" srcId="{6B10407F-191D-44EC-A3C5-69647440BFC9}" destId="{71BF7B81-B8B9-4A88-9CAD-53E6DDB7EA11}" srcOrd="2" destOrd="0" parTransId="{66C580B2-EEAC-4BA3-ACFB-C2A9DEAE7BA5}" sibTransId="{F4E183F8-DE4F-4DFA-8DF1-726FC3C1E5F5}"/>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D8EDE96E-4D24-4AA7-82B9-49E14D59FD75}" type="presParOf" srcId="{22B5111B-463D-47D1-954F-127C30012F9F}" destId="{F9F3F55D-E777-4E92-9C29-7F370842D64D}" srcOrd="2" destOrd="0" presId="urn:microsoft.com/office/officeart/2008/layout/LinedList"/>
    <dgm:cxn modelId="{498EFDAE-660A-4D6A-BCD0-32325021FD85}" type="presParOf" srcId="{22B5111B-463D-47D1-954F-127C30012F9F}" destId="{13794AFB-5172-4006-A53C-4E3149934E66}" srcOrd="3" destOrd="0" presId="urn:microsoft.com/office/officeart/2008/layout/LinedList"/>
    <dgm:cxn modelId="{B14B3C8E-0079-49C0-AC2B-7B8B98EFE1E6}" type="presParOf" srcId="{13794AFB-5172-4006-A53C-4E3149934E66}" destId="{5B46719B-C56F-4F5D-9649-D1F02C227C2D}" srcOrd="0" destOrd="0" presId="urn:microsoft.com/office/officeart/2008/layout/LinedList"/>
    <dgm:cxn modelId="{DBB4FE29-6546-4E8C-AD7F-A2EFEFED8DC7}" type="presParOf" srcId="{13794AFB-5172-4006-A53C-4E3149934E66}" destId="{2B116E50-537E-4434-9E2A-BB5B0D67A9A7}" srcOrd="1" destOrd="0" presId="urn:microsoft.com/office/officeart/2008/layout/LinedList"/>
    <dgm:cxn modelId="{F79A1675-0F95-4864-B035-D3F6B24C0F6B}" type="presParOf" srcId="{22B5111B-463D-47D1-954F-127C30012F9F}" destId="{D8BB77B6-0716-401B-91BD-0C2C3047F77C}" srcOrd="4" destOrd="0" presId="urn:microsoft.com/office/officeart/2008/layout/LinedList"/>
    <dgm:cxn modelId="{0DB47DC3-7334-47AE-B995-C41817CC595D}" type="presParOf" srcId="{22B5111B-463D-47D1-954F-127C30012F9F}" destId="{8939B427-9E6A-4F69-A5D5-BA306F96D7F2}" srcOrd="5" destOrd="0" presId="urn:microsoft.com/office/officeart/2008/layout/LinedList"/>
    <dgm:cxn modelId="{0992FC61-185D-4FCD-A63E-DFB8382DC988}" type="presParOf" srcId="{8939B427-9E6A-4F69-A5D5-BA306F96D7F2}" destId="{AC573999-978E-46B8-AF62-3BCB65758498}" srcOrd="0" destOrd="0" presId="urn:microsoft.com/office/officeart/2008/layout/LinedList"/>
    <dgm:cxn modelId="{E57F2DFC-D09E-460B-89E6-82DB3CB494CA}" type="presParOf" srcId="{8939B427-9E6A-4F69-A5D5-BA306F96D7F2}" destId="{48F7E85B-8238-493C-B1E9-7D8D3885D7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1BB75-D2AB-4021-86DB-AD27A4FD43E2}">
      <dsp:nvSpPr>
        <dsp:cNvPr id="0" name=""/>
        <dsp:cNvSpPr/>
      </dsp:nvSpPr>
      <dsp:spPr>
        <a:xfrm>
          <a:off x="0" y="66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D2206-601E-427E-BF42-05F368F8EDDC}">
      <dsp:nvSpPr>
        <dsp:cNvPr id="0" name=""/>
        <dsp:cNvSpPr/>
      </dsp:nvSpPr>
      <dsp:spPr>
        <a:xfrm>
          <a:off x="0" y="660"/>
          <a:ext cx="5994400" cy="77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latin typeface="Times New Roman" panose="02020603050405020304" pitchFamily="18" charset="0"/>
              <a:cs typeface="Times New Roman" panose="02020603050405020304" pitchFamily="18" charset="0"/>
            </a:rPr>
            <a:t>Miss </a:t>
          </a:r>
          <a:r>
            <a:rPr lang="en-US" sz="2800" kern="1200" dirty="0" err="1">
              <a:latin typeface="Times New Roman" panose="02020603050405020304" pitchFamily="18" charset="0"/>
              <a:cs typeface="Times New Roman" panose="02020603050405020304" pitchFamily="18" charset="0"/>
            </a:rPr>
            <a:t>Maheen</a:t>
          </a:r>
          <a:r>
            <a:rPr lang="en-US" sz="2800" kern="1200" dirty="0">
              <a:latin typeface="Times New Roman" panose="02020603050405020304" pitchFamily="18" charset="0"/>
              <a:cs typeface="Times New Roman" panose="02020603050405020304" pitchFamily="18" charset="0"/>
            </a:rPr>
            <a:t> Arshad</a:t>
          </a:r>
        </a:p>
      </dsp:txBody>
      <dsp:txXfrm>
        <a:off x="0" y="660"/>
        <a:ext cx="5994400" cy="772585"/>
      </dsp:txXfrm>
    </dsp:sp>
    <dsp:sp modelId="{40EB4662-7658-4CAF-AC79-4EF15663F1C0}">
      <dsp:nvSpPr>
        <dsp:cNvPr id="0" name=""/>
        <dsp:cNvSpPr/>
      </dsp:nvSpPr>
      <dsp:spPr>
        <a:xfrm>
          <a:off x="0" y="773246"/>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51FFA-1D29-4805-BF64-6FBE074F38A5}">
      <dsp:nvSpPr>
        <dsp:cNvPr id="0" name=""/>
        <dsp:cNvSpPr/>
      </dsp:nvSpPr>
      <dsp:spPr>
        <a:xfrm>
          <a:off x="0" y="773246"/>
          <a:ext cx="5994400" cy="77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latin typeface="Times New Roman" panose="02020603050405020304" pitchFamily="18" charset="0"/>
              <a:cs typeface="Times New Roman" panose="02020603050405020304" pitchFamily="18" charset="0"/>
            </a:rPr>
            <a:t>Customer</a:t>
          </a:r>
        </a:p>
      </dsp:txBody>
      <dsp:txXfrm>
        <a:off x="0" y="773246"/>
        <a:ext cx="5994400" cy="772585"/>
      </dsp:txXfrm>
    </dsp:sp>
    <dsp:sp modelId="{FFA3A7A6-B268-4F5D-8673-79B4C2875834}">
      <dsp:nvSpPr>
        <dsp:cNvPr id="0" name=""/>
        <dsp:cNvSpPr/>
      </dsp:nvSpPr>
      <dsp:spPr>
        <a:xfrm>
          <a:off x="0" y="1545831"/>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C6B348-1E56-473E-8110-6CFABB9AF6C3}">
      <dsp:nvSpPr>
        <dsp:cNvPr id="0" name=""/>
        <dsp:cNvSpPr/>
      </dsp:nvSpPr>
      <dsp:spPr>
        <a:xfrm>
          <a:off x="0" y="1545831"/>
          <a:ext cx="5994400" cy="77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latin typeface="Times New Roman" panose="02020603050405020304" pitchFamily="18" charset="0"/>
              <a:cs typeface="Times New Roman" panose="02020603050405020304" pitchFamily="18" charset="0"/>
            </a:rPr>
            <a:t>User</a:t>
          </a:r>
        </a:p>
      </dsp:txBody>
      <dsp:txXfrm>
        <a:off x="0" y="1545831"/>
        <a:ext cx="5994400" cy="772585"/>
      </dsp:txXfrm>
    </dsp:sp>
    <dsp:sp modelId="{6E7C5374-6697-4B5B-B38B-8C1113D680E0}">
      <dsp:nvSpPr>
        <dsp:cNvPr id="0" name=""/>
        <dsp:cNvSpPr/>
      </dsp:nvSpPr>
      <dsp:spPr>
        <a:xfrm>
          <a:off x="0" y="2318417"/>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077B0-313B-4447-961B-ABE15896E204}">
      <dsp:nvSpPr>
        <dsp:cNvPr id="0" name=""/>
        <dsp:cNvSpPr/>
      </dsp:nvSpPr>
      <dsp:spPr>
        <a:xfrm>
          <a:off x="0" y="2318417"/>
          <a:ext cx="5994400" cy="77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latin typeface="Times New Roman" panose="02020603050405020304" pitchFamily="18" charset="0"/>
              <a:cs typeface="Times New Roman" panose="02020603050405020304" pitchFamily="18" charset="0"/>
            </a:rPr>
            <a:t>Developers</a:t>
          </a:r>
        </a:p>
      </dsp:txBody>
      <dsp:txXfrm>
        <a:off x="0" y="2318417"/>
        <a:ext cx="5994400" cy="772585"/>
      </dsp:txXfrm>
    </dsp:sp>
    <dsp:sp modelId="{767999E9-7B6D-44D0-9A1B-EC9520815300}">
      <dsp:nvSpPr>
        <dsp:cNvPr id="0" name=""/>
        <dsp:cNvSpPr/>
      </dsp:nvSpPr>
      <dsp:spPr>
        <a:xfrm>
          <a:off x="0" y="3091003"/>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DB12A-8D63-44DA-9743-9A2038AA124A}">
      <dsp:nvSpPr>
        <dsp:cNvPr id="0" name=""/>
        <dsp:cNvSpPr/>
      </dsp:nvSpPr>
      <dsp:spPr>
        <a:xfrm>
          <a:off x="0" y="3091003"/>
          <a:ext cx="5994400" cy="77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latin typeface="Times New Roman" panose="02020603050405020304" pitchFamily="18" charset="0"/>
              <a:cs typeface="Times New Roman" panose="02020603050405020304" pitchFamily="18" charset="0"/>
            </a:rPr>
            <a:t>Designers</a:t>
          </a:r>
        </a:p>
      </dsp:txBody>
      <dsp:txXfrm>
        <a:off x="0" y="3091003"/>
        <a:ext cx="5994400" cy="772585"/>
      </dsp:txXfrm>
    </dsp:sp>
    <dsp:sp modelId="{2F31E237-B19C-4AD4-9F60-9B249A6B2C70}">
      <dsp:nvSpPr>
        <dsp:cNvPr id="0" name=""/>
        <dsp:cNvSpPr/>
      </dsp:nvSpPr>
      <dsp:spPr>
        <a:xfrm>
          <a:off x="0" y="3863589"/>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75355A-5810-4873-87A3-E684576D0127}">
      <dsp:nvSpPr>
        <dsp:cNvPr id="0" name=""/>
        <dsp:cNvSpPr/>
      </dsp:nvSpPr>
      <dsp:spPr>
        <a:xfrm>
          <a:off x="0" y="3863589"/>
          <a:ext cx="5994400" cy="77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latin typeface="Times New Roman" panose="02020603050405020304" pitchFamily="18" charset="0"/>
              <a:cs typeface="Times New Roman" panose="02020603050405020304" pitchFamily="18" charset="0"/>
            </a:rPr>
            <a:t>Project Manager</a:t>
          </a:r>
        </a:p>
      </dsp:txBody>
      <dsp:txXfrm>
        <a:off x="0" y="3863589"/>
        <a:ext cx="5994400" cy="772585"/>
      </dsp:txXfrm>
    </dsp:sp>
    <dsp:sp modelId="{EF98B589-4BD2-41DF-B55E-8E7CD7057029}">
      <dsp:nvSpPr>
        <dsp:cNvPr id="0" name=""/>
        <dsp:cNvSpPr/>
      </dsp:nvSpPr>
      <dsp:spPr>
        <a:xfrm>
          <a:off x="0" y="4636174"/>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0EB3F-ED49-4A0D-A7FA-D0C319675A1E}">
      <dsp:nvSpPr>
        <dsp:cNvPr id="0" name=""/>
        <dsp:cNvSpPr/>
      </dsp:nvSpPr>
      <dsp:spPr>
        <a:xfrm>
          <a:off x="0" y="4636174"/>
          <a:ext cx="5994400" cy="77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latin typeface="Times New Roman" panose="02020603050405020304" pitchFamily="18" charset="0"/>
              <a:cs typeface="Times New Roman" panose="02020603050405020304" pitchFamily="18" charset="0"/>
            </a:rPr>
            <a:t>IMU Solutions</a:t>
          </a:r>
        </a:p>
      </dsp:txBody>
      <dsp:txXfrm>
        <a:off x="0" y="4636174"/>
        <a:ext cx="5994400" cy="7725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272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2721"/>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Frontend Implementation</a:t>
          </a:r>
        </a:p>
      </dsp:txBody>
      <dsp:txXfrm>
        <a:off x="0" y="2721"/>
        <a:ext cx="6305550" cy="1855947"/>
      </dsp:txXfrm>
    </dsp:sp>
    <dsp:sp modelId="{F9F3F55D-E777-4E92-9C29-7F370842D64D}">
      <dsp:nvSpPr>
        <dsp:cNvPr id="0" name=""/>
        <dsp:cNvSpPr/>
      </dsp:nvSpPr>
      <dsp:spPr>
        <a:xfrm>
          <a:off x="0" y="1858668"/>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B46719B-C56F-4F5D-9649-D1F02C227C2D}">
      <dsp:nvSpPr>
        <dsp:cNvPr id="0" name=""/>
        <dsp:cNvSpPr/>
      </dsp:nvSpPr>
      <dsp:spPr>
        <a:xfrm>
          <a:off x="0" y="1858668"/>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SzPts val="1200"/>
            <a:buFont typeface="Arial" panose="020B0604020202020204" pitchFamily="34" charset="0"/>
            <a:buNone/>
          </a:pPr>
          <a:r>
            <a:rPr lang="en-US" sz="3200" kern="1200" dirty="0">
              <a:latin typeface="Times New Roman" panose="02020603050405020304" pitchFamily="18" charset="0"/>
              <a:cs typeface="Times New Roman" panose="02020603050405020304" pitchFamily="18" charset="0"/>
            </a:rPr>
            <a:t>Integration</a:t>
          </a:r>
          <a:r>
            <a:rPr lang="en-US" sz="3200" kern="1200" baseline="0" dirty="0">
              <a:latin typeface="Times New Roman" panose="02020603050405020304" pitchFamily="18" charset="0"/>
              <a:cs typeface="Times New Roman" panose="02020603050405020304" pitchFamily="18" charset="0"/>
            </a:rPr>
            <a:t> of project</a:t>
          </a:r>
          <a:endParaRPr lang="en-PK" sz="3200" kern="1200" dirty="0">
            <a:latin typeface="Times New Roman" panose="02020603050405020304" pitchFamily="18" charset="0"/>
            <a:cs typeface="Times New Roman" panose="02020603050405020304" pitchFamily="18" charset="0"/>
          </a:endParaRPr>
        </a:p>
      </dsp:txBody>
      <dsp:txXfrm>
        <a:off x="0" y="1858668"/>
        <a:ext cx="6305550" cy="1855947"/>
      </dsp:txXfrm>
    </dsp:sp>
    <dsp:sp modelId="{D8BB77B6-0716-401B-91BD-0C2C3047F77C}">
      <dsp:nvSpPr>
        <dsp:cNvPr id="0" name=""/>
        <dsp:cNvSpPr/>
      </dsp:nvSpPr>
      <dsp:spPr>
        <a:xfrm>
          <a:off x="0" y="3714615"/>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C573999-978E-46B8-AF62-3BCB65758498}">
      <dsp:nvSpPr>
        <dsp:cNvPr id="0" name=""/>
        <dsp:cNvSpPr/>
      </dsp:nvSpPr>
      <dsp:spPr>
        <a:xfrm>
          <a:off x="0" y="3714615"/>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SzPts val="1200"/>
            <a:buFont typeface="Arial" panose="020B0604020202020204" pitchFamily="34" charset="0"/>
            <a:buNone/>
          </a:pPr>
          <a:r>
            <a:rPr lang="en-US" sz="3200" kern="1200" dirty="0">
              <a:latin typeface="Times New Roman" panose="02020603050405020304" pitchFamily="18" charset="0"/>
              <a:cs typeface="Times New Roman" panose="02020603050405020304" pitchFamily="18" charset="0"/>
            </a:rPr>
            <a:t>Develop core functions of the app.</a:t>
          </a:r>
          <a:endParaRPr lang="en-PK" sz="3200" kern="1200" dirty="0">
            <a:latin typeface="Times New Roman" panose="02020603050405020304" pitchFamily="18" charset="0"/>
            <a:cs typeface="Times New Roman" panose="02020603050405020304" pitchFamily="18" charset="0"/>
          </a:endParaRPr>
        </a:p>
      </dsp:txBody>
      <dsp:txXfrm>
        <a:off x="0" y="3714615"/>
        <a:ext cx="6305550" cy="18559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272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2721"/>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Frontend Implementation</a:t>
          </a:r>
        </a:p>
      </dsp:txBody>
      <dsp:txXfrm>
        <a:off x="0" y="2721"/>
        <a:ext cx="6305550" cy="1855947"/>
      </dsp:txXfrm>
    </dsp:sp>
    <dsp:sp modelId="{F9F3F55D-E777-4E92-9C29-7F370842D64D}">
      <dsp:nvSpPr>
        <dsp:cNvPr id="0" name=""/>
        <dsp:cNvSpPr/>
      </dsp:nvSpPr>
      <dsp:spPr>
        <a:xfrm>
          <a:off x="0" y="1858668"/>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B46719B-C56F-4F5D-9649-D1F02C227C2D}">
      <dsp:nvSpPr>
        <dsp:cNvPr id="0" name=""/>
        <dsp:cNvSpPr/>
      </dsp:nvSpPr>
      <dsp:spPr>
        <a:xfrm>
          <a:off x="0" y="1858668"/>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SzPts val="1200"/>
            <a:buFont typeface="Arial" panose="020B0604020202020204" pitchFamily="34" charset="0"/>
            <a:buNone/>
          </a:pPr>
          <a:r>
            <a:rPr lang="en-US" sz="3200" kern="1200" dirty="0">
              <a:latin typeface="Times New Roman" panose="02020603050405020304" pitchFamily="18" charset="0"/>
              <a:cs typeface="Times New Roman" panose="02020603050405020304" pitchFamily="18" charset="0"/>
            </a:rPr>
            <a:t>Unit</a:t>
          </a:r>
          <a:r>
            <a:rPr lang="en-US" sz="3200" kern="1200" baseline="0" dirty="0">
              <a:latin typeface="Times New Roman" panose="02020603050405020304" pitchFamily="18" charset="0"/>
              <a:cs typeface="Times New Roman" panose="02020603050405020304" pitchFamily="18" charset="0"/>
            </a:rPr>
            <a:t> Testing</a:t>
          </a:r>
          <a:endParaRPr lang="en-PK" sz="3200" kern="1200" dirty="0">
            <a:latin typeface="Times New Roman" panose="02020603050405020304" pitchFamily="18" charset="0"/>
            <a:cs typeface="Times New Roman" panose="02020603050405020304" pitchFamily="18" charset="0"/>
          </a:endParaRPr>
        </a:p>
      </dsp:txBody>
      <dsp:txXfrm>
        <a:off x="0" y="1858668"/>
        <a:ext cx="6305550" cy="1855947"/>
      </dsp:txXfrm>
    </dsp:sp>
    <dsp:sp modelId="{D8BB77B6-0716-401B-91BD-0C2C3047F77C}">
      <dsp:nvSpPr>
        <dsp:cNvPr id="0" name=""/>
        <dsp:cNvSpPr/>
      </dsp:nvSpPr>
      <dsp:spPr>
        <a:xfrm>
          <a:off x="0" y="3714615"/>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C573999-978E-46B8-AF62-3BCB65758498}">
      <dsp:nvSpPr>
        <dsp:cNvPr id="0" name=""/>
        <dsp:cNvSpPr/>
      </dsp:nvSpPr>
      <dsp:spPr>
        <a:xfrm>
          <a:off x="0" y="3714615"/>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SzPts val="1200"/>
            <a:buFont typeface="Arial" panose="020B0604020202020204" pitchFamily="34" charset="0"/>
            <a:buNone/>
          </a:pPr>
          <a:r>
            <a:rPr lang="en-US" sz="3200" kern="1200" dirty="0">
              <a:latin typeface="Times New Roman" panose="02020603050405020304" pitchFamily="18" charset="0"/>
              <a:cs typeface="Times New Roman" panose="02020603050405020304" pitchFamily="18" charset="0"/>
            </a:rPr>
            <a:t>Documentation</a:t>
          </a:r>
          <a:endParaRPr lang="en-PK" sz="3200" kern="1200" dirty="0">
            <a:latin typeface="Times New Roman" panose="02020603050405020304" pitchFamily="18" charset="0"/>
            <a:cs typeface="Times New Roman" panose="02020603050405020304" pitchFamily="18" charset="0"/>
          </a:endParaRPr>
        </a:p>
      </dsp:txBody>
      <dsp:txXfrm>
        <a:off x="0" y="3714615"/>
        <a:ext cx="6305550" cy="1855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F86C5-9B46-4692-8B44-3B9CC53BB24B}">
      <dsp:nvSpPr>
        <dsp:cNvPr id="0" name=""/>
        <dsp:cNvSpPr/>
      </dsp:nvSpPr>
      <dsp:spPr>
        <a:xfrm>
          <a:off x="0" y="66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A14DD-764C-499A-A701-DAC7707564E2}">
      <dsp:nvSpPr>
        <dsp:cNvPr id="0" name=""/>
        <dsp:cNvSpPr/>
      </dsp:nvSpPr>
      <dsp:spPr>
        <a:xfrm>
          <a:off x="0" y="66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Student can book a ride.</a:t>
          </a:r>
        </a:p>
      </dsp:txBody>
      <dsp:txXfrm>
        <a:off x="0" y="660"/>
        <a:ext cx="5994400" cy="1081620"/>
      </dsp:txXfrm>
    </dsp:sp>
    <dsp:sp modelId="{7F744A36-6B95-4A9B-9580-3D0C3BC2C26F}">
      <dsp:nvSpPr>
        <dsp:cNvPr id="0" name=""/>
        <dsp:cNvSpPr/>
      </dsp:nvSpPr>
      <dsp:spPr>
        <a:xfrm>
          <a:off x="0" y="108228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2684C6-BABC-406D-B4CC-9AB94CD6BC8B}">
      <dsp:nvSpPr>
        <dsp:cNvPr id="0" name=""/>
        <dsp:cNvSpPr/>
      </dsp:nvSpPr>
      <dsp:spPr>
        <a:xfrm>
          <a:off x="0" y="108228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Login and Registration of students.</a:t>
          </a:r>
        </a:p>
      </dsp:txBody>
      <dsp:txXfrm>
        <a:off x="0" y="1082280"/>
        <a:ext cx="5994400" cy="1081620"/>
      </dsp:txXfrm>
    </dsp:sp>
    <dsp:sp modelId="{6AAA58E0-4539-4A1B-8DAF-9B6C44E0DDDB}">
      <dsp:nvSpPr>
        <dsp:cNvPr id="0" name=""/>
        <dsp:cNvSpPr/>
      </dsp:nvSpPr>
      <dsp:spPr>
        <a:xfrm>
          <a:off x="0" y="216390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8CB00-B591-49ED-9704-0E8C3B6DD0BA}">
      <dsp:nvSpPr>
        <dsp:cNvPr id="0" name=""/>
        <dsp:cNvSpPr/>
      </dsp:nvSpPr>
      <dsp:spPr>
        <a:xfrm>
          <a:off x="0" y="216390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Student is able to have see the boarding information.</a:t>
          </a:r>
        </a:p>
      </dsp:txBody>
      <dsp:txXfrm>
        <a:off x="0" y="2163900"/>
        <a:ext cx="5994400" cy="1081620"/>
      </dsp:txXfrm>
    </dsp:sp>
    <dsp:sp modelId="{9CF4904F-4C1C-4CEC-BD57-C1B128354024}">
      <dsp:nvSpPr>
        <dsp:cNvPr id="0" name=""/>
        <dsp:cNvSpPr/>
      </dsp:nvSpPr>
      <dsp:spPr>
        <a:xfrm>
          <a:off x="0" y="324552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8854D-E923-4FD7-A2C8-52F420B16C87}">
      <dsp:nvSpPr>
        <dsp:cNvPr id="0" name=""/>
        <dsp:cNvSpPr/>
      </dsp:nvSpPr>
      <dsp:spPr>
        <a:xfrm>
          <a:off x="0" y="324552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i="0" kern="1200" dirty="0">
              <a:latin typeface="Times New Roman" panose="02020603050405020304" pitchFamily="18" charset="0"/>
              <a:cs typeface="Times New Roman" panose="02020603050405020304" pitchFamily="18" charset="0"/>
            </a:rPr>
            <a:t>Student is able to see the travelling details of the travel.</a:t>
          </a:r>
          <a:endParaRPr lang="en-US" sz="3900" kern="1200" dirty="0"/>
        </a:p>
      </dsp:txBody>
      <dsp:txXfrm>
        <a:off x="0" y="3245520"/>
        <a:ext cx="5994400" cy="1081620"/>
      </dsp:txXfrm>
    </dsp:sp>
    <dsp:sp modelId="{B9158EE1-CA7E-46AE-B0CE-CB8B613C22C3}">
      <dsp:nvSpPr>
        <dsp:cNvPr id="0" name=""/>
        <dsp:cNvSpPr/>
      </dsp:nvSpPr>
      <dsp:spPr>
        <a:xfrm>
          <a:off x="0" y="432714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463CAB-9768-4C5B-B828-AE98EA1B03C0}">
      <dsp:nvSpPr>
        <dsp:cNvPr id="0" name=""/>
        <dsp:cNvSpPr/>
      </dsp:nvSpPr>
      <dsp:spPr>
        <a:xfrm>
          <a:off x="0" y="432714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Student can see his/her fee status.</a:t>
          </a:r>
        </a:p>
      </dsp:txBody>
      <dsp:txXfrm>
        <a:off x="0" y="4327140"/>
        <a:ext cx="5994400" cy="1081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A58E0-4539-4A1B-8DAF-9B6C44E0DDDB}">
      <dsp:nvSpPr>
        <dsp:cNvPr id="0" name=""/>
        <dsp:cNvSpPr/>
      </dsp:nvSpPr>
      <dsp:spPr>
        <a:xfrm>
          <a:off x="0" y="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8CB00-B591-49ED-9704-0E8C3B6DD0BA}">
      <dsp:nvSpPr>
        <dsp:cNvPr id="0" name=""/>
        <dsp:cNvSpPr/>
      </dsp:nvSpPr>
      <dsp:spPr>
        <a:xfrm>
          <a:off x="0" y="0"/>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Driver can see all of the travelling information of all the students.</a:t>
          </a:r>
        </a:p>
      </dsp:txBody>
      <dsp:txXfrm>
        <a:off x="0" y="0"/>
        <a:ext cx="5994400" cy="1352355"/>
      </dsp:txXfrm>
    </dsp:sp>
    <dsp:sp modelId="{6E040DEF-4242-45DE-9DD5-06E8C0A6FD6C}">
      <dsp:nvSpPr>
        <dsp:cNvPr id="0" name=""/>
        <dsp:cNvSpPr/>
      </dsp:nvSpPr>
      <dsp:spPr>
        <a:xfrm>
          <a:off x="0" y="1352355"/>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088ED9-D62F-4BBF-8C2D-B8C93D886467}">
      <dsp:nvSpPr>
        <dsp:cNvPr id="0" name=""/>
        <dsp:cNvSpPr/>
      </dsp:nvSpPr>
      <dsp:spPr>
        <a:xfrm>
          <a:off x="0" y="1352355"/>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Driver can see the salary status.</a:t>
          </a:r>
        </a:p>
      </dsp:txBody>
      <dsp:txXfrm>
        <a:off x="0" y="1352355"/>
        <a:ext cx="5994400" cy="1352355"/>
      </dsp:txXfrm>
    </dsp:sp>
    <dsp:sp modelId="{40C0E079-CF93-43FF-9646-64F9649B1C5F}">
      <dsp:nvSpPr>
        <dsp:cNvPr id="0" name=""/>
        <dsp:cNvSpPr/>
      </dsp:nvSpPr>
      <dsp:spPr>
        <a:xfrm>
          <a:off x="0" y="270471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93D34F-20AE-4E61-B0F5-6A0E5E2FDB3A}">
      <dsp:nvSpPr>
        <dsp:cNvPr id="0" name=""/>
        <dsp:cNvSpPr/>
      </dsp:nvSpPr>
      <dsp:spPr>
        <a:xfrm>
          <a:off x="0" y="2704710"/>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Login and registration of driver.</a:t>
          </a:r>
        </a:p>
      </dsp:txBody>
      <dsp:txXfrm>
        <a:off x="0" y="2704710"/>
        <a:ext cx="5994400" cy="1352355"/>
      </dsp:txXfrm>
    </dsp:sp>
    <dsp:sp modelId="{0B554304-FB41-4339-8120-416859B9A0C0}">
      <dsp:nvSpPr>
        <dsp:cNvPr id="0" name=""/>
        <dsp:cNvSpPr/>
      </dsp:nvSpPr>
      <dsp:spPr>
        <a:xfrm>
          <a:off x="0" y="4057065"/>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1A166-64A1-4F5A-BF6C-9A43C3B6CDD1}">
      <dsp:nvSpPr>
        <dsp:cNvPr id="0" name=""/>
        <dsp:cNvSpPr/>
      </dsp:nvSpPr>
      <dsp:spPr>
        <a:xfrm>
          <a:off x="0" y="4057065"/>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Driver can see the route and respective picking points.</a:t>
          </a:r>
          <a:endParaRPr lang="en-US" sz="2800" kern="1200" dirty="0">
            <a:latin typeface="Times New Roman" panose="02020603050405020304" pitchFamily="18" charset="0"/>
            <a:cs typeface="Times New Roman" panose="02020603050405020304" pitchFamily="18" charset="0"/>
          </a:endParaRPr>
        </a:p>
      </dsp:txBody>
      <dsp:txXfrm>
        <a:off x="0" y="4057065"/>
        <a:ext cx="5994400" cy="1352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A58E0-4539-4A1B-8DAF-9B6C44E0DDDB}">
      <dsp:nvSpPr>
        <dsp:cNvPr id="0" name=""/>
        <dsp:cNvSpPr/>
      </dsp:nvSpPr>
      <dsp:spPr>
        <a:xfrm>
          <a:off x="0" y="762"/>
          <a:ext cx="6287861"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8CB00-B591-49ED-9704-0E8C3B6DD0BA}">
      <dsp:nvSpPr>
        <dsp:cNvPr id="0" name=""/>
        <dsp:cNvSpPr/>
      </dsp:nvSpPr>
      <dsp:spPr>
        <a:xfrm>
          <a:off x="0" y="762"/>
          <a:ext cx="6287861" cy="100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Admin can allocate drivers busses and routes. </a:t>
          </a:r>
        </a:p>
      </dsp:txBody>
      <dsp:txXfrm>
        <a:off x="0" y="762"/>
        <a:ext cx="6287861" cy="1001059"/>
      </dsp:txXfrm>
    </dsp:sp>
    <dsp:sp modelId="{0578C9D9-A5DD-443B-808D-4EE202DF248F}">
      <dsp:nvSpPr>
        <dsp:cNvPr id="0" name=""/>
        <dsp:cNvSpPr/>
      </dsp:nvSpPr>
      <dsp:spPr>
        <a:xfrm>
          <a:off x="0" y="1001822"/>
          <a:ext cx="6287861"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73FCC-B4BD-43C7-8B7D-4B28C272D868}">
      <dsp:nvSpPr>
        <dsp:cNvPr id="0" name=""/>
        <dsp:cNvSpPr/>
      </dsp:nvSpPr>
      <dsp:spPr>
        <a:xfrm>
          <a:off x="0" y="1001822"/>
          <a:ext cx="6287861" cy="100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Admin can manage the accounts of students and drivers.</a:t>
          </a:r>
        </a:p>
      </dsp:txBody>
      <dsp:txXfrm>
        <a:off x="0" y="1001822"/>
        <a:ext cx="6287861" cy="1001059"/>
      </dsp:txXfrm>
    </dsp:sp>
    <dsp:sp modelId="{9516755A-3415-4B5D-9694-4E5EF87A52FD}">
      <dsp:nvSpPr>
        <dsp:cNvPr id="0" name=""/>
        <dsp:cNvSpPr/>
      </dsp:nvSpPr>
      <dsp:spPr>
        <a:xfrm>
          <a:off x="0" y="2002882"/>
          <a:ext cx="6287861"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C4D2CE-57BF-48B4-887F-9416712EA739}">
      <dsp:nvSpPr>
        <dsp:cNvPr id="0" name=""/>
        <dsp:cNvSpPr/>
      </dsp:nvSpPr>
      <dsp:spPr>
        <a:xfrm>
          <a:off x="0" y="2002882"/>
          <a:ext cx="6281720" cy="140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Admin can update the salary and fee status of drivers and students respectively.</a:t>
          </a:r>
        </a:p>
      </dsp:txBody>
      <dsp:txXfrm>
        <a:off x="0" y="2002882"/>
        <a:ext cx="6281720" cy="1403656"/>
      </dsp:txXfrm>
    </dsp:sp>
    <dsp:sp modelId="{AD622351-BC8D-4737-8AF7-1290EE3EFA76}">
      <dsp:nvSpPr>
        <dsp:cNvPr id="0" name=""/>
        <dsp:cNvSpPr/>
      </dsp:nvSpPr>
      <dsp:spPr>
        <a:xfrm>
          <a:off x="0" y="3406538"/>
          <a:ext cx="6287861"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BB5B3-64D0-43E1-BD69-6B5974A2C4D8}">
      <dsp:nvSpPr>
        <dsp:cNvPr id="0" name=""/>
        <dsp:cNvSpPr/>
      </dsp:nvSpPr>
      <dsp:spPr>
        <a:xfrm>
          <a:off x="0" y="3406538"/>
          <a:ext cx="6287861" cy="100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Default registration of the admin.</a:t>
          </a:r>
        </a:p>
      </dsp:txBody>
      <dsp:txXfrm>
        <a:off x="0" y="3406538"/>
        <a:ext cx="6287861" cy="1001059"/>
      </dsp:txXfrm>
    </dsp:sp>
    <dsp:sp modelId="{57D4BE92-1DFE-4182-B8CD-E9842752BD58}">
      <dsp:nvSpPr>
        <dsp:cNvPr id="0" name=""/>
        <dsp:cNvSpPr/>
      </dsp:nvSpPr>
      <dsp:spPr>
        <a:xfrm>
          <a:off x="0" y="4407598"/>
          <a:ext cx="6287861"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9B52B-BB56-4E9B-9A51-47DF858AB79C}">
      <dsp:nvSpPr>
        <dsp:cNvPr id="0" name=""/>
        <dsp:cNvSpPr/>
      </dsp:nvSpPr>
      <dsp:spPr>
        <a:xfrm>
          <a:off x="0" y="4407598"/>
          <a:ext cx="6287861" cy="100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Admin can check the status of the buses.</a:t>
          </a:r>
        </a:p>
      </dsp:txBody>
      <dsp:txXfrm>
        <a:off x="0" y="4407598"/>
        <a:ext cx="6287861" cy="1001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F86C5-9B46-4692-8B44-3B9CC53BB24B}">
      <dsp:nvSpPr>
        <dsp:cNvPr id="0" name=""/>
        <dsp:cNvSpPr/>
      </dsp:nvSpPr>
      <dsp:spPr>
        <a:xfrm>
          <a:off x="0" y="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A14DD-764C-499A-A701-DAC7707564E2}">
      <dsp:nvSpPr>
        <dsp:cNvPr id="0" name=""/>
        <dsp:cNvSpPr/>
      </dsp:nvSpPr>
      <dsp:spPr>
        <a:xfrm>
          <a:off x="0" y="0"/>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System to be reliable for the users.</a:t>
          </a:r>
        </a:p>
      </dsp:txBody>
      <dsp:txXfrm>
        <a:off x="0" y="0"/>
        <a:ext cx="5994400" cy="1352355"/>
      </dsp:txXfrm>
    </dsp:sp>
    <dsp:sp modelId="{33E674BB-5789-4120-AACE-AB205F171691}">
      <dsp:nvSpPr>
        <dsp:cNvPr id="0" name=""/>
        <dsp:cNvSpPr/>
      </dsp:nvSpPr>
      <dsp:spPr>
        <a:xfrm>
          <a:off x="0" y="1352355"/>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A75E4F-702F-4CE5-8B5C-DB930A95CE77}">
      <dsp:nvSpPr>
        <dsp:cNvPr id="0" name=""/>
        <dsp:cNvSpPr/>
      </dsp:nvSpPr>
      <dsp:spPr>
        <a:xfrm>
          <a:off x="0" y="1352355"/>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System having less robustness time.</a:t>
          </a:r>
        </a:p>
      </dsp:txBody>
      <dsp:txXfrm>
        <a:off x="0" y="1352355"/>
        <a:ext cx="5994400" cy="1352355"/>
      </dsp:txXfrm>
    </dsp:sp>
    <dsp:sp modelId="{77041E8B-AD58-43A4-BAB2-DA3FA772D591}">
      <dsp:nvSpPr>
        <dsp:cNvPr id="0" name=""/>
        <dsp:cNvSpPr/>
      </dsp:nvSpPr>
      <dsp:spPr>
        <a:xfrm>
          <a:off x="0" y="270471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3093C-957C-4661-AAC8-DD790AF776AD}">
      <dsp:nvSpPr>
        <dsp:cNvPr id="0" name=""/>
        <dsp:cNvSpPr/>
      </dsp:nvSpPr>
      <dsp:spPr>
        <a:xfrm>
          <a:off x="0" y="2704710"/>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Live map showing the bus location.</a:t>
          </a:r>
        </a:p>
      </dsp:txBody>
      <dsp:txXfrm>
        <a:off x="0" y="2704710"/>
        <a:ext cx="5994400" cy="1352355"/>
      </dsp:txXfrm>
    </dsp:sp>
    <dsp:sp modelId="{9BEDEF1A-F45B-49BD-A43A-2D47C5283180}">
      <dsp:nvSpPr>
        <dsp:cNvPr id="0" name=""/>
        <dsp:cNvSpPr/>
      </dsp:nvSpPr>
      <dsp:spPr>
        <a:xfrm>
          <a:off x="0" y="4057065"/>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AECE88-9F3F-4538-8A5E-0CE139B9BA69}">
      <dsp:nvSpPr>
        <dsp:cNvPr id="0" name=""/>
        <dsp:cNvSpPr/>
      </dsp:nvSpPr>
      <dsp:spPr>
        <a:xfrm>
          <a:off x="0" y="4057065"/>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Maroon </a:t>
          </a:r>
          <a:r>
            <a:rPr lang="en-US" sz="2800" b="1" kern="1200" dirty="0">
              <a:latin typeface="Times New Roman" panose="02020603050405020304" pitchFamily="18" charset="0"/>
              <a:cs typeface="Times New Roman" panose="02020603050405020304" pitchFamily="18" charset="0"/>
            </a:rPr>
            <a:t>(0xFF02323A) </a:t>
          </a:r>
          <a:r>
            <a:rPr lang="en-US" sz="2800" kern="1200" dirty="0">
              <a:latin typeface="Times New Roman" panose="02020603050405020304" pitchFamily="18" charset="0"/>
              <a:cs typeface="Times New Roman" panose="02020603050405020304" pitchFamily="18" charset="0"/>
            </a:rPr>
            <a:t>and dark turquoise </a:t>
          </a:r>
          <a:r>
            <a:rPr lang="en-US" sz="2800" b="1" kern="1200" dirty="0">
              <a:latin typeface="Times New Roman" panose="02020603050405020304" pitchFamily="18" charset="0"/>
              <a:cs typeface="Times New Roman" panose="02020603050405020304" pitchFamily="18" charset="0"/>
            </a:rPr>
            <a:t>(0xFF7F7601) </a:t>
          </a:r>
          <a:r>
            <a:rPr lang="en-US" sz="2800" kern="1200" dirty="0">
              <a:latin typeface="Times New Roman" panose="02020603050405020304" pitchFamily="18" charset="0"/>
              <a:cs typeface="Times New Roman" panose="02020603050405020304" pitchFamily="18" charset="0"/>
            </a:rPr>
            <a:t>themed.</a:t>
          </a:r>
        </a:p>
      </dsp:txBody>
      <dsp:txXfrm>
        <a:off x="0" y="4057065"/>
        <a:ext cx="5994400" cy="1352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F86C5-9B46-4692-8B44-3B9CC53BB24B}">
      <dsp:nvSpPr>
        <dsp:cNvPr id="0" name=""/>
        <dsp:cNvSpPr/>
      </dsp:nvSpPr>
      <dsp:spPr>
        <a:xfrm>
          <a:off x="0" y="66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A14DD-764C-499A-A701-DAC7707564E2}">
      <dsp:nvSpPr>
        <dsp:cNvPr id="0" name=""/>
        <dsp:cNvSpPr/>
      </dsp:nvSpPr>
      <dsp:spPr>
        <a:xfrm>
          <a:off x="0" y="66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Visual representation of seats of the bus which should be selectable.</a:t>
          </a:r>
        </a:p>
      </dsp:txBody>
      <dsp:txXfrm>
        <a:off x="0" y="660"/>
        <a:ext cx="5994400" cy="1081620"/>
      </dsp:txXfrm>
    </dsp:sp>
    <dsp:sp modelId="{26210198-ECCA-4B99-B19B-AAB6DB450879}">
      <dsp:nvSpPr>
        <dsp:cNvPr id="0" name=""/>
        <dsp:cNvSpPr/>
      </dsp:nvSpPr>
      <dsp:spPr>
        <a:xfrm>
          <a:off x="0" y="108228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06EC3-02E7-4932-9F44-137B5DDD7A4B}">
      <dsp:nvSpPr>
        <dsp:cNvPr id="0" name=""/>
        <dsp:cNvSpPr/>
      </dsp:nvSpPr>
      <dsp:spPr>
        <a:xfrm>
          <a:off x="0" y="108228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FAQ questions for every user.</a:t>
          </a:r>
        </a:p>
      </dsp:txBody>
      <dsp:txXfrm>
        <a:off x="0" y="1082280"/>
        <a:ext cx="5994400" cy="1081620"/>
      </dsp:txXfrm>
    </dsp:sp>
    <dsp:sp modelId="{F741AE5E-66FA-4B07-BFB2-94B7B152D7AB}">
      <dsp:nvSpPr>
        <dsp:cNvPr id="0" name=""/>
        <dsp:cNvSpPr/>
      </dsp:nvSpPr>
      <dsp:spPr>
        <a:xfrm>
          <a:off x="0" y="216390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664D8E-5BB4-4648-94AE-4D5E68BFC7EB}">
      <dsp:nvSpPr>
        <dsp:cNvPr id="0" name=""/>
        <dsp:cNvSpPr/>
      </dsp:nvSpPr>
      <dsp:spPr>
        <a:xfrm>
          <a:off x="0" y="216390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Coupon status on a particular set of travels.</a:t>
          </a:r>
        </a:p>
      </dsp:txBody>
      <dsp:txXfrm>
        <a:off x="0" y="2163900"/>
        <a:ext cx="5994400" cy="1081620"/>
      </dsp:txXfrm>
    </dsp:sp>
    <dsp:sp modelId="{08D60B6B-591A-461D-847A-75B24F7FEDBA}">
      <dsp:nvSpPr>
        <dsp:cNvPr id="0" name=""/>
        <dsp:cNvSpPr/>
      </dsp:nvSpPr>
      <dsp:spPr>
        <a:xfrm>
          <a:off x="0" y="324552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E7EE0-7830-4077-B9FB-4BAF4D18CB88}">
      <dsp:nvSpPr>
        <dsp:cNvPr id="0" name=""/>
        <dsp:cNvSpPr/>
      </dsp:nvSpPr>
      <dsp:spPr>
        <a:xfrm>
          <a:off x="0" y="324552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Database to manage the records of 800 to 1000 people.</a:t>
          </a:r>
        </a:p>
      </dsp:txBody>
      <dsp:txXfrm>
        <a:off x="0" y="3245520"/>
        <a:ext cx="5994400" cy="1081620"/>
      </dsp:txXfrm>
    </dsp:sp>
    <dsp:sp modelId="{9524A391-D219-462C-802A-3FCD64C7FA4B}">
      <dsp:nvSpPr>
        <dsp:cNvPr id="0" name=""/>
        <dsp:cNvSpPr/>
      </dsp:nvSpPr>
      <dsp:spPr>
        <a:xfrm>
          <a:off x="0" y="432714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239AB-A992-4704-8825-5A97F4AE17E7}">
      <dsp:nvSpPr>
        <dsp:cNvPr id="0" name=""/>
        <dsp:cNvSpPr/>
      </dsp:nvSpPr>
      <dsp:spPr>
        <a:xfrm>
          <a:off x="0" y="432714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Maximum 3 to 4 seconds response time of the application.</a:t>
          </a:r>
        </a:p>
      </dsp:txBody>
      <dsp:txXfrm>
        <a:off x="0" y="4327140"/>
        <a:ext cx="5994400" cy="10816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F86C5-9B46-4692-8B44-3B9CC53BB24B}">
      <dsp:nvSpPr>
        <dsp:cNvPr id="0" name=""/>
        <dsp:cNvSpPr/>
      </dsp:nvSpPr>
      <dsp:spPr>
        <a:xfrm>
          <a:off x="0" y="66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A14DD-764C-499A-A701-DAC7707564E2}">
      <dsp:nvSpPr>
        <dsp:cNvPr id="0" name=""/>
        <dsp:cNvSpPr/>
      </dsp:nvSpPr>
      <dsp:spPr>
        <a:xfrm>
          <a:off x="0" y="66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Symbol" panose="05050102010706020507" pitchFamily="18" charset="2"/>
            <a:buNone/>
          </a:pPr>
          <a:r>
            <a:rPr lang="en-US" sz="2800" kern="1200" dirty="0"/>
            <a:t>Login</a:t>
          </a:r>
          <a:endParaRPr lang="en-US" sz="2800" kern="1200" dirty="0">
            <a:latin typeface="Times New Roman" panose="02020603050405020304" pitchFamily="18" charset="0"/>
            <a:cs typeface="Times New Roman" panose="02020603050405020304" pitchFamily="18" charset="0"/>
          </a:endParaRPr>
        </a:p>
      </dsp:txBody>
      <dsp:txXfrm>
        <a:off x="0" y="660"/>
        <a:ext cx="5994400" cy="540810"/>
      </dsp:txXfrm>
    </dsp:sp>
    <dsp:sp modelId="{5D1D0BBF-10B1-4A75-B461-19D278C3ECAD}">
      <dsp:nvSpPr>
        <dsp:cNvPr id="0" name=""/>
        <dsp:cNvSpPr/>
      </dsp:nvSpPr>
      <dsp:spPr>
        <a:xfrm>
          <a:off x="0" y="54147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6B647-F95D-49D7-A506-C10BFBA56D5D}">
      <dsp:nvSpPr>
        <dsp:cNvPr id="0" name=""/>
        <dsp:cNvSpPr/>
      </dsp:nvSpPr>
      <dsp:spPr>
        <a:xfrm>
          <a:off x="0" y="54147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Register</a:t>
          </a:r>
          <a:endParaRPr lang="en-PK" sz="2500" kern="1200" dirty="0"/>
        </a:p>
      </dsp:txBody>
      <dsp:txXfrm>
        <a:off x="0" y="541470"/>
        <a:ext cx="5994400" cy="540810"/>
      </dsp:txXfrm>
    </dsp:sp>
    <dsp:sp modelId="{AD989B96-EDE6-4CEA-BE0A-307C1D718CCC}">
      <dsp:nvSpPr>
        <dsp:cNvPr id="0" name=""/>
        <dsp:cNvSpPr/>
      </dsp:nvSpPr>
      <dsp:spPr>
        <a:xfrm>
          <a:off x="0" y="108228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DB9508-03DC-400B-A552-3540C9669017}">
      <dsp:nvSpPr>
        <dsp:cNvPr id="0" name=""/>
        <dsp:cNvSpPr/>
      </dsp:nvSpPr>
      <dsp:spPr>
        <a:xfrm>
          <a:off x="0" y="108228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Book ride</a:t>
          </a:r>
          <a:endParaRPr lang="en-PK" sz="2500" kern="1200" dirty="0"/>
        </a:p>
      </dsp:txBody>
      <dsp:txXfrm>
        <a:off x="0" y="1082280"/>
        <a:ext cx="5994400" cy="540810"/>
      </dsp:txXfrm>
    </dsp:sp>
    <dsp:sp modelId="{5BD8855D-3620-4B6A-8E11-EE392AFEC6E5}">
      <dsp:nvSpPr>
        <dsp:cNvPr id="0" name=""/>
        <dsp:cNvSpPr/>
      </dsp:nvSpPr>
      <dsp:spPr>
        <a:xfrm>
          <a:off x="0" y="162309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7E002-29F2-46DB-B769-AD3E0242433B}">
      <dsp:nvSpPr>
        <dsp:cNvPr id="0" name=""/>
        <dsp:cNvSpPr/>
      </dsp:nvSpPr>
      <dsp:spPr>
        <a:xfrm>
          <a:off x="0" y="162309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Travel details</a:t>
          </a:r>
          <a:endParaRPr lang="en-PK" sz="2500" kern="1200" dirty="0"/>
        </a:p>
      </dsp:txBody>
      <dsp:txXfrm>
        <a:off x="0" y="1623090"/>
        <a:ext cx="5994400" cy="540810"/>
      </dsp:txXfrm>
    </dsp:sp>
    <dsp:sp modelId="{D980ADF6-3BDF-47D6-9285-240DEDD4ADE0}">
      <dsp:nvSpPr>
        <dsp:cNvPr id="0" name=""/>
        <dsp:cNvSpPr/>
      </dsp:nvSpPr>
      <dsp:spPr>
        <a:xfrm>
          <a:off x="0" y="216390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90657-C13B-4BFE-8A04-053A0257DBE9}">
      <dsp:nvSpPr>
        <dsp:cNvPr id="0" name=""/>
        <dsp:cNvSpPr/>
      </dsp:nvSpPr>
      <dsp:spPr>
        <a:xfrm>
          <a:off x="0" y="216390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Check fee details</a:t>
          </a:r>
          <a:endParaRPr lang="en-PK" sz="2500" kern="1200" dirty="0"/>
        </a:p>
      </dsp:txBody>
      <dsp:txXfrm>
        <a:off x="0" y="2163900"/>
        <a:ext cx="5994400" cy="540810"/>
      </dsp:txXfrm>
    </dsp:sp>
    <dsp:sp modelId="{524044B0-8568-4147-9E40-F08FABBE7A39}">
      <dsp:nvSpPr>
        <dsp:cNvPr id="0" name=""/>
        <dsp:cNvSpPr/>
      </dsp:nvSpPr>
      <dsp:spPr>
        <a:xfrm>
          <a:off x="0" y="270471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B4079-508D-45E7-9B6F-F19AA82F8547}">
      <dsp:nvSpPr>
        <dsp:cNvPr id="0" name=""/>
        <dsp:cNvSpPr/>
      </dsp:nvSpPr>
      <dsp:spPr>
        <a:xfrm>
          <a:off x="0" y="270471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Manage student information </a:t>
          </a:r>
          <a:endParaRPr lang="en-PK" sz="2500" kern="1200" dirty="0"/>
        </a:p>
      </dsp:txBody>
      <dsp:txXfrm>
        <a:off x="0" y="2704710"/>
        <a:ext cx="5994400" cy="540810"/>
      </dsp:txXfrm>
    </dsp:sp>
    <dsp:sp modelId="{9D9F9E71-A53C-44E9-8E66-873F8EB9C5C3}">
      <dsp:nvSpPr>
        <dsp:cNvPr id="0" name=""/>
        <dsp:cNvSpPr/>
      </dsp:nvSpPr>
      <dsp:spPr>
        <a:xfrm>
          <a:off x="0" y="324552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9092BF-3218-45B3-B8F2-28F4C969EF04}">
      <dsp:nvSpPr>
        <dsp:cNvPr id="0" name=""/>
        <dsp:cNvSpPr/>
      </dsp:nvSpPr>
      <dsp:spPr>
        <a:xfrm>
          <a:off x="0" y="324552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Manage finance</a:t>
          </a:r>
          <a:endParaRPr lang="en-PK" sz="2500" kern="1200" dirty="0"/>
        </a:p>
      </dsp:txBody>
      <dsp:txXfrm>
        <a:off x="0" y="3245520"/>
        <a:ext cx="5994400" cy="540810"/>
      </dsp:txXfrm>
    </dsp:sp>
    <dsp:sp modelId="{696D3B28-87E9-404B-AD26-C605D6052271}">
      <dsp:nvSpPr>
        <dsp:cNvPr id="0" name=""/>
        <dsp:cNvSpPr/>
      </dsp:nvSpPr>
      <dsp:spPr>
        <a:xfrm>
          <a:off x="0" y="378633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B3B86-087A-47EC-85DA-628311DB80D2}">
      <dsp:nvSpPr>
        <dsp:cNvPr id="0" name=""/>
        <dsp:cNvSpPr/>
      </dsp:nvSpPr>
      <dsp:spPr>
        <a:xfrm>
          <a:off x="0" y="378633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Check salary</a:t>
          </a:r>
          <a:endParaRPr lang="en-PK" sz="2500" kern="1200" dirty="0"/>
        </a:p>
      </dsp:txBody>
      <dsp:txXfrm>
        <a:off x="0" y="3786330"/>
        <a:ext cx="5994400" cy="540810"/>
      </dsp:txXfrm>
    </dsp:sp>
    <dsp:sp modelId="{756484D8-EEB1-4678-B4E9-7D9368CBCC9E}">
      <dsp:nvSpPr>
        <dsp:cNvPr id="0" name=""/>
        <dsp:cNvSpPr/>
      </dsp:nvSpPr>
      <dsp:spPr>
        <a:xfrm>
          <a:off x="0" y="432714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1AA9-2B7E-4DB6-BDA6-36C212488C2D}">
      <dsp:nvSpPr>
        <dsp:cNvPr id="0" name=""/>
        <dsp:cNvSpPr/>
      </dsp:nvSpPr>
      <dsp:spPr>
        <a:xfrm>
          <a:off x="0" y="432714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Manage accounts </a:t>
          </a:r>
          <a:endParaRPr lang="en-PK" sz="2500" kern="1200" dirty="0"/>
        </a:p>
      </dsp:txBody>
      <dsp:txXfrm>
        <a:off x="0" y="4327140"/>
        <a:ext cx="5994400" cy="540810"/>
      </dsp:txXfrm>
    </dsp:sp>
    <dsp:sp modelId="{74B65833-7738-4E82-8D59-AA37E09B3DA1}">
      <dsp:nvSpPr>
        <dsp:cNvPr id="0" name=""/>
        <dsp:cNvSpPr/>
      </dsp:nvSpPr>
      <dsp:spPr>
        <a:xfrm>
          <a:off x="0" y="486795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A0AC7B-258D-4B14-AB32-2CC7E39CA928}">
      <dsp:nvSpPr>
        <dsp:cNvPr id="0" name=""/>
        <dsp:cNvSpPr/>
      </dsp:nvSpPr>
      <dsp:spPr>
        <a:xfrm>
          <a:off x="0" y="4867950"/>
          <a:ext cx="5994400" cy="54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Symbol" panose="05050102010706020507" pitchFamily="18" charset="2"/>
            <a:buNone/>
          </a:pPr>
          <a:r>
            <a:rPr lang="en-US" sz="2500" kern="1200" dirty="0"/>
            <a:t>Manage buses</a:t>
          </a:r>
          <a:endParaRPr lang="en-PK" sz="2500" kern="1200" dirty="0"/>
        </a:p>
      </dsp:txBody>
      <dsp:txXfrm>
        <a:off x="0" y="4867950"/>
        <a:ext cx="5994400" cy="5408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F86C5-9B46-4692-8B44-3B9CC53BB24B}">
      <dsp:nvSpPr>
        <dsp:cNvPr id="0" name=""/>
        <dsp:cNvSpPr/>
      </dsp:nvSpPr>
      <dsp:spPr>
        <a:xfrm>
          <a:off x="0" y="66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A14DD-764C-499A-A701-DAC7707564E2}">
      <dsp:nvSpPr>
        <dsp:cNvPr id="0" name=""/>
        <dsp:cNvSpPr/>
      </dsp:nvSpPr>
      <dsp:spPr>
        <a:xfrm>
          <a:off x="0" y="66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kern="1200" dirty="0"/>
            <a:t>Book ride</a:t>
          </a:r>
          <a:endParaRPr lang="en-US" sz="2400" kern="1200" dirty="0">
            <a:latin typeface="Times New Roman" panose="02020603050405020304" pitchFamily="18" charset="0"/>
            <a:cs typeface="Times New Roman" panose="02020603050405020304" pitchFamily="18" charset="0"/>
          </a:endParaRPr>
        </a:p>
      </dsp:txBody>
      <dsp:txXfrm>
        <a:off x="0" y="660"/>
        <a:ext cx="5994400" cy="1081620"/>
      </dsp:txXfrm>
    </dsp:sp>
    <dsp:sp modelId="{A7278C76-373B-4BF6-A8FD-0C9BE0B0C918}">
      <dsp:nvSpPr>
        <dsp:cNvPr id="0" name=""/>
        <dsp:cNvSpPr/>
      </dsp:nvSpPr>
      <dsp:spPr>
        <a:xfrm>
          <a:off x="0" y="108228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BDB606-BB10-4AE3-9548-F6C3BFDA41FB}">
      <dsp:nvSpPr>
        <dsp:cNvPr id="0" name=""/>
        <dsp:cNvSpPr/>
      </dsp:nvSpPr>
      <dsp:spPr>
        <a:xfrm>
          <a:off x="0" y="108228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kern="1200" dirty="0"/>
            <a:t>Manage student information </a:t>
          </a:r>
          <a:endParaRPr lang="en-PK" sz="2400" kern="1200" dirty="0"/>
        </a:p>
      </dsp:txBody>
      <dsp:txXfrm>
        <a:off x="0" y="1082280"/>
        <a:ext cx="5994400" cy="1081620"/>
      </dsp:txXfrm>
    </dsp:sp>
    <dsp:sp modelId="{625BDABD-C7F5-4C8F-B24F-355699B929EC}">
      <dsp:nvSpPr>
        <dsp:cNvPr id="0" name=""/>
        <dsp:cNvSpPr/>
      </dsp:nvSpPr>
      <dsp:spPr>
        <a:xfrm>
          <a:off x="0" y="216390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AACE0A-39A1-4EFD-88AF-52885395FC00}">
      <dsp:nvSpPr>
        <dsp:cNvPr id="0" name=""/>
        <dsp:cNvSpPr/>
      </dsp:nvSpPr>
      <dsp:spPr>
        <a:xfrm>
          <a:off x="0" y="216390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kern="1200" dirty="0"/>
            <a:t>Manage finance</a:t>
          </a:r>
          <a:endParaRPr lang="en-PK" sz="2400" kern="1200" dirty="0"/>
        </a:p>
      </dsp:txBody>
      <dsp:txXfrm>
        <a:off x="0" y="2163900"/>
        <a:ext cx="5994400" cy="1081620"/>
      </dsp:txXfrm>
    </dsp:sp>
    <dsp:sp modelId="{D78C77A6-DA4E-426F-982D-AE77B1130142}">
      <dsp:nvSpPr>
        <dsp:cNvPr id="0" name=""/>
        <dsp:cNvSpPr/>
      </dsp:nvSpPr>
      <dsp:spPr>
        <a:xfrm>
          <a:off x="0" y="324552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91115-C46A-4507-8C7B-CE5C45FB30BD}">
      <dsp:nvSpPr>
        <dsp:cNvPr id="0" name=""/>
        <dsp:cNvSpPr/>
      </dsp:nvSpPr>
      <dsp:spPr>
        <a:xfrm>
          <a:off x="0" y="324552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kern="1200"/>
            <a:t>Manage accounts </a:t>
          </a:r>
          <a:endParaRPr lang="en-PK" sz="2400" kern="1200"/>
        </a:p>
      </dsp:txBody>
      <dsp:txXfrm>
        <a:off x="0" y="3245520"/>
        <a:ext cx="5994400" cy="1081620"/>
      </dsp:txXfrm>
    </dsp:sp>
    <dsp:sp modelId="{0D2D11A8-0EFA-4652-8EE9-401974A37B9F}">
      <dsp:nvSpPr>
        <dsp:cNvPr id="0" name=""/>
        <dsp:cNvSpPr/>
      </dsp:nvSpPr>
      <dsp:spPr>
        <a:xfrm>
          <a:off x="0" y="4327140"/>
          <a:ext cx="5994400"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0A10F-C1CC-420C-8609-F2D74BF295E7}">
      <dsp:nvSpPr>
        <dsp:cNvPr id="0" name=""/>
        <dsp:cNvSpPr/>
      </dsp:nvSpPr>
      <dsp:spPr>
        <a:xfrm>
          <a:off x="0" y="4327140"/>
          <a:ext cx="5994400" cy="1081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kern="1200" dirty="0"/>
            <a:t>Manage buses</a:t>
          </a:r>
          <a:endParaRPr lang="en-PK" sz="2400" kern="1200" dirty="0"/>
        </a:p>
      </dsp:txBody>
      <dsp:txXfrm>
        <a:off x="0" y="4327140"/>
        <a:ext cx="5994400" cy="10816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272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2721"/>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Backend Implementation</a:t>
          </a:r>
        </a:p>
      </dsp:txBody>
      <dsp:txXfrm>
        <a:off x="0" y="2721"/>
        <a:ext cx="6305550" cy="1855947"/>
      </dsp:txXfrm>
    </dsp:sp>
    <dsp:sp modelId="{F9F3F55D-E777-4E92-9C29-7F370842D64D}">
      <dsp:nvSpPr>
        <dsp:cNvPr id="0" name=""/>
        <dsp:cNvSpPr/>
      </dsp:nvSpPr>
      <dsp:spPr>
        <a:xfrm>
          <a:off x="0" y="1858668"/>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B46719B-C56F-4F5D-9649-D1F02C227C2D}">
      <dsp:nvSpPr>
        <dsp:cNvPr id="0" name=""/>
        <dsp:cNvSpPr/>
      </dsp:nvSpPr>
      <dsp:spPr>
        <a:xfrm>
          <a:off x="0" y="1858668"/>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SzPts val="1200"/>
            <a:buFont typeface="Arial" panose="020B0604020202020204" pitchFamily="34" charset="0"/>
            <a:buNone/>
          </a:pPr>
          <a:r>
            <a:rPr lang="en-US" sz="3200" kern="1200" dirty="0">
              <a:latin typeface="Times New Roman" panose="02020603050405020304" pitchFamily="18" charset="0"/>
              <a:cs typeface="Times New Roman" panose="02020603050405020304" pitchFamily="18" charset="0"/>
            </a:rPr>
            <a:t>Integrated Testing</a:t>
          </a:r>
          <a:endParaRPr lang="en-PK" sz="3200" kern="1200" dirty="0">
            <a:latin typeface="Times New Roman" panose="02020603050405020304" pitchFamily="18" charset="0"/>
            <a:cs typeface="Times New Roman" panose="02020603050405020304" pitchFamily="18" charset="0"/>
          </a:endParaRPr>
        </a:p>
      </dsp:txBody>
      <dsp:txXfrm>
        <a:off x="0" y="1858668"/>
        <a:ext cx="6305550" cy="1855947"/>
      </dsp:txXfrm>
    </dsp:sp>
    <dsp:sp modelId="{D8BB77B6-0716-401B-91BD-0C2C3047F77C}">
      <dsp:nvSpPr>
        <dsp:cNvPr id="0" name=""/>
        <dsp:cNvSpPr/>
      </dsp:nvSpPr>
      <dsp:spPr>
        <a:xfrm>
          <a:off x="0" y="3714615"/>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C573999-978E-46B8-AF62-3BCB65758498}">
      <dsp:nvSpPr>
        <dsp:cNvPr id="0" name=""/>
        <dsp:cNvSpPr/>
      </dsp:nvSpPr>
      <dsp:spPr>
        <a:xfrm>
          <a:off x="0" y="3714615"/>
          <a:ext cx="6305550" cy="185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SzPts val="1200"/>
            <a:buFont typeface="Arial" panose="020B0604020202020204" pitchFamily="34" charset="0"/>
            <a:buNone/>
          </a:pPr>
          <a:r>
            <a:rPr lang="en-US" sz="3200" kern="1200" dirty="0">
              <a:latin typeface="Times New Roman" panose="02020603050405020304" pitchFamily="18" charset="0"/>
              <a:cs typeface="Times New Roman" panose="02020603050405020304" pitchFamily="18" charset="0"/>
            </a:rPr>
            <a:t>Develop core functions of the app.</a:t>
          </a:r>
          <a:endParaRPr lang="en-PK" sz="3200" kern="1200" dirty="0">
            <a:latin typeface="Times New Roman" panose="02020603050405020304" pitchFamily="18" charset="0"/>
            <a:cs typeface="Times New Roman" panose="02020603050405020304" pitchFamily="18" charset="0"/>
          </a:endParaRPr>
        </a:p>
      </dsp:txBody>
      <dsp:txXfrm>
        <a:off x="0" y="3714615"/>
        <a:ext cx="6305550" cy="18559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5/30/2022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5/30/2022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5/30/2022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5/30/2022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transition spd="slow">
    <p:push dir="u"/>
  </p:transition>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5/30/2022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5/30/2022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sz="9600" dirty="0" err="1">
                <a:latin typeface="Bodoni MT" panose="02070603080606020203" pitchFamily="18" charset="0"/>
              </a:rPr>
              <a:t>Tripify</a:t>
            </a:r>
            <a:r>
              <a:rPr lang="en-US" sz="9600" dirty="0">
                <a:latin typeface="Bodoni MT" panose="02070603080606020203" pitchFamily="18" charset="0"/>
              </a:rPr>
              <a:t>, bus management system</a:t>
            </a:r>
          </a:p>
        </p:txBody>
      </p:sp>
      <p:sp>
        <p:nvSpPr>
          <p:cNvPr id="8" name="TextBox 7">
            <a:extLst>
              <a:ext uri="{FF2B5EF4-FFF2-40B4-BE49-F238E27FC236}">
                <a16:creationId xmlns:a16="http://schemas.microsoft.com/office/drawing/2014/main" id="{F7EDFBFC-5564-4D5D-8F01-C829B7B40C08}"/>
              </a:ext>
            </a:extLst>
          </p:cNvPr>
          <p:cNvSpPr txBox="1"/>
          <p:nvPr/>
        </p:nvSpPr>
        <p:spPr>
          <a:xfrm>
            <a:off x="3415553" y="6001407"/>
            <a:ext cx="6158753"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Submitted to: Ma’am </a:t>
            </a:r>
            <a:r>
              <a:rPr lang="en-US" sz="2800" dirty="0" err="1">
                <a:latin typeface="Times New Roman" panose="02020603050405020304" pitchFamily="18" charset="0"/>
                <a:cs typeface="Times New Roman" panose="02020603050405020304" pitchFamily="18" charset="0"/>
              </a:rPr>
              <a:t>Maheen</a:t>
            </a:r>
            <a:r>
              <a:rPr lang="en-US" sz="2800" dirty="0">
                <a:latin typeface="Times New Roman" panose="02020603050405020304" pitchFamily="18" charset="0"/>
                <a:cs typeface="Times New Roman" panose="02020603050405020304" pitchFamily="18" charset="0"/>
              </a:rPr>
              <a:t> Arshad</a:t>
            </a:r>
          </a:p>
        </p:txBody>
      </p:sp>
    </p:spTree>
    <p:extLst>
      <p:ext uri="{BB962C8B-B14F-4D97-AF65-F5344CB8AC3E}">
        <p14:creationId xmlns:p14="http://schemas.microsoft.com/office/powerpoint/2010/main" val="1957017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1251679" y="645106"/>
            <a:ext cx="3656497" cy="5421435"/>
          </a:xfrm>
        </p:spPr>
        <p:txBody>
          <a:bodyPr anchor="ctr">
            <a:normAutofit/>
          </a:bodyPr>
          <a:lstStyle/>
          <a:p>
            <a:pPr algn="ctr"/>
            <a:r>
              <a:rPr lang="en-US" sz="2800" dirty="0">
                <a:latin typeface="Bodoni MT" panose="02070603080606020203" pitchFamily="18" charset="0"/>
              </a:rPr>
              <a:t>Functional requirements</a:t>
            </a:r>
            <a:br>
              <a:rPr lang="en-US" sz="2800" dirty="0">
                <a:latin typeface="Bodoni MT" panose="02070603080606020203" pitchFamily="18" charset="0"/>
              </a:rPr>
            </a:br>
            <a:r>
              <a:rPr lang="en-US" sz="2800" dirty="0">
                <a:latin typeface="Bodoni MT" panose="02070603080606020203" pitchFamily="18" charset="0"/>
              </a:rPr>
              <a:t>(Driver)</a:t>
            </a:r>
            <a:br>
              <a:rPr lang="en-US" sz="2800" dirty="0">
                <a:latin typeface="Bodoni MT" panose="02070603080606020203" pitchFamily="18" charset="0"/>
              </a:rPr>
            </a:br>
            <a:r>
              <a:rPr lang="en-US" sz="2800" dirty="0">
                <a:latin typeface="Bodoni MT" panose="02070603080606020203" pitchFamily="18" charset="0"/>
              </a:rPr>
              <a:t>(02)</a:t>
            </a: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69703299"/>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926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1251679" y="645106"/>
            <a:ext cx="3656497" cy="5421435"/>
          </a:xfrm>
        </p:spPr>
        <p:txBody>
          <a:bodyPr anchor="ctr">
            <a:normAutofit/>
          </a:bodyPr>
          <a:lstStyle/>
          <a:p>
            <a:pPr algn="ctr"/>
            <a:r>
              <a:rPr lang="en-US" sz="2800" dirty="0">
                <a:latin typeface="Bodoni MT" panose="02070603080606020203" pitchFamily="18" charset="0"/>
              </a:rPr>
              <a:t>Functional requirements</a:t>
            </a:r>
            <a:br>
              <a:rPr lang="en-US" sz="2800" dirty="0">
                <a:latin typeface="Bodoni MT" panose="02070603080606020203" pitchFamily="18" charset="0"/>
              </a:rPr>
            </a:br>
            <a:r>
              <a:rPr lang="en-US" sz="2800" dirty="0">
                <a:latin typeface="Bodoni MT" panose="02070603080606020203" pitchFamily="18" charset="0"/>
              </a:rPr>
              <a:t>(ADMIN)</a:t>
            </a:r>
            <a:br>
              <a:rPr lang="en-US" sz="2800" dirty="0">
                <a:latin typeface="Bodoni MT" panose="02070603080606020203" pitchFamily="18" charset="0"/>
              </a:rPr>
            </a:br>
            <a:r>
              <a:rPr lang="en-US" sz="2800" dirty="0">
                <a:latin typeface="Bodoni MT" panose="02070603080606020203" pitchFamily="18" charset="0"/>
              </a:rPr>
              <a:t>(03)</a:t>
            </a: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66977864"/>
              </p:ext>
            </p:extLst>
          </p:nvPr>
        </p:nvGraphicFramePr>
        <p:xfrm>
          <a:off x="5280025" y="644525"/>
          <a:ext cx="6287861"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033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1251679" y="645106"/>
            <a:ext cx="3656497" cy="5421435"/>
          </a:xfrm>
        </p:spPr>
        <p:txBody>
          <a:bodyPr anchor="ctr">
            <a:normAutofit/>
          </a:bodyPr>
          <a:lstStyle/>
          <a:p>
            <a:pPr algn="ctr"/>
            <a:r>
              <a:rPr lang="en-US" sz="2800" dirty="0">
                <a:latin typeface="Bodoni MT" panose="02070603080606020203" pitchFamily="18" charset="0"/>
              </a:rPr>
              <a:t>Non-</a:t>
            </a:r>
            <a:br>
              <a:rPr lang="en-US" sz="2800" dirty="0">
                <a:latin typeface="Bodoni MT" panose="02070603080606020203" pitchFamily="18" charset="0"/>
              </a:rPr>
            </a:br>
            <a:r>
              <a:rPr lang="en-US" sz="2800" dirty="0">
                <a:latin typeface="Bodoni MT" panose="02070603080606020203" pitchFamily="18" charset="0"/>
              </a:rPr>
              <a:t>Functional requirements</a:t>
            </a:r>
            <a:br>
              <a:rPr lang="en-US" sz="2800" dirty="0">
                <a:latin typeface="Bodoni MT" panose="02070603080606020203" pitchFamily="18" charset="0"/>
              </a:rPr>
            </a:br>
            <a:r>
              <a:rPr lang="en-US" sz="2800" dirty="0">
                <a:latin typeface="Bodoni MT" panose="02070603080606020203" pitchFamily="18" charset="0"/>
              </a:rPr>
              <a:t>(01)</a:t>
            </a: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562118956"/>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136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1251679" y="645106"/>
            <a:ext cx="3656497" cy="5421435"/>
          </a:xfrm>
        </p:spPr>
        <p:txBody>
          <a:bodyPr anchor="ctr">
            <a:normAutofit/>
          </a:bodyPr>
          <a:lstStyle/>
          <a:p>
            <a:pPr algn="ctr"/>
            <a:r>
              <a:rPr lang="en-US" sz="2800" dirty="0">
                <a:latin typeface="Bodoni MT" panose="02070603080606020203" pitchFamily="18" charset="0"/>
              </a:rPr>
              <a:t>Non-</a:t>
            </a:r>
            <a:br>
              <a:rPr lang="en-US" sz="2800" dirty="0">
                <a:latin typeface="Bodoni MT" panose="02070603080606020203" pitchFamily="18" charset="0"/>
              </a:rPr>
            </a:br>
            <a:r>
              <a:rPr lang="en-US" sz="2800" dirty="0">
                <a:latin typeface="Bodoni MT" panose="02070603080606020203" pitchFamily="18" charset="0"/>
              </a:rPr>
              <a:t>Functional requirements</a:t>
            </a:r>
            <a:br>
              <a:rPr lang="en-US" sz="2800" dirty="0">
                <a:latin typeface="Bodoni MT" panose="02070603080606020203" pitchFamily="18" charset="0"/>
              </a:rPr>
            </a:br>
            <a:r>
              <a:rPr lang="en-US" sz="2800" dirty="0">
                <a:latin typeface="Bodoni MT" panose="02070603080606020203" pitchFamily="18" charset="0"/>
              </a:rPr>
              <a:t>(02)</a:t>
            </a: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518723614"/>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098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1251679" y="645106"/>
            <a:ext cx="3656497" cy="5421435"/>
          </a:xfrm>
        </p:spPr>
        <p:txBody>
          <a:bodyPr anchor="ctr">
            <a:normAutofit/>
          </a:bodyPr>
          <a:lstStyle/>
          <a:p>
            <a:pPr algn="ctr"/>
            <a:r>
              <a:rPr lang="en-US" sz="3600" dirty="0">
                <a:latin typeface="Bodoni MT" panose="02070603080606020203" pitchFamily="18" charset="0"/>
              </a:rPr>
              <a:t>Use cases</a:t>
            </a:r>
            <a:br>
              <a:rPr lang="en-US" sz="2800" dirty="0">
                <a:latin typeface="Bodoni MT" panose="02070603080606020203" pitchFamily="18" charset="0"/>
              </a:rPr>
            </a:br>
            <a:endParaRPr lang="en-US" sz="2800" dirty="0">
              <a:latin typeface="Bodoni MT" panose="02070603080606020203" pitchFamily="18" charset="0"/>
            </a:endParaRP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884263157"/>
              </p:ext>
            </p:extLst>
          </p:nvPr>
        </p:nvGraphicFramePr>
        <p:xfrm>
          <a:off x="5280025" y="671419"/>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5672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1251679" y="645106"/>
            <a:ext cx="3656497" cy="5421435"/>
          </a:xfrm>
        </p:spPr>
        <p:txBody>
          <a:bodyPr anchor="ctr">
            <a:normAutofit/>
          </a:bodyPr>
          <a:lstStyle/>
          <a:p>
            <a:pPr algn="ctr"/>
            <a:r>
              <a:rPr lang="en-US" sz="3600" dirty="0">
                <a:latin typeface="Bodoni MT" panose="02070603080606020203" pitchFamily="18" charset="0"/>
              </a:rPr>
              <a:t>Useful</a:t>
            </a:r>
            <a:br>
              <a:rPr lang="en-US" sz="3600" dirty="0">
                <a:latin typeface="Bodoni MT" panose="02070603080606020203" pitchFamily="18" charset="0"/>
              </a:rPr>
            </a:br>
            <a:r>
              <a:rPr lang="en-US" sz="3600" dirty="0">
                <a:latin typeface="Bodoni MT" panose="02070603080606020203" pitchFamily="18" charset="0"/>
              </a:rPr>
              <a:t>Use cases</a:t>
            </a:r>
            <a:br>
              <a:rPr lang="en-US" sz="2800" dirty="0">
                <a:latin typeface="Bodoni MT" panose="02070603080606020203" pitchFamily="18" charset="0"/>
              </a:rPr>
            </a:br>
            <a:endParaRPr lang="en-US" sz="2800" dirty="0">
              <a:latin typeface="Bodoni MT" panose="02070603080606020203" pitchFamily="18" charset="0"/>
            </a:endParaRP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31534133"/>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970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824CD39-BB22-253C-716D-10D31CFB2699}"/>
              </a:ext>
            </a:extLst>
          </p:cNvPr>
          <p:cNvSpPr>
            <a:spLocks noGrp="1"/>
          </p:cNvSpPr>
          <p:nvPr>
            <p:ph type="pic" idx="1"/>
          </p:nvPr>
        </p:nvSpPr>
        <p:spPr/>
      </p:sp>
      <p:sp>
        <p:nvSpPr>
          <p:cNvPr id="3" name="Title 2">
            <a:extLst>
              <a:ext uri="{FF2B5EF4-FFF2-40B4-BE49-F238E27FC236}">
                <a16:creationId xmlns:a16="http://schemas.microsoft.com/office/drawing/2014/main" id="{33A11CA5-BB65-A0B2-57BA-C4DF4C5467F8}"/>
              </a:ext>
            </a:extLst>
          </p:cNvPr>
          <p:cNvSpPr>
            <a:spLocks noGrp="1"/>
          </p:cNvSpPr>
          <p:nvPr>
            <p:ph type="title"/>
          </p:nvPr>
        </p:nvSpPr>
        <p:spPr>
          <a:xfrm>
            <a:off x="8337883" y="457199"/>
            <a:ext cx="3092117" cy="3254189"/>
          </a:xfrm>
        </p:spPr>
        <p:txBody>
          <a:bodyPr>
            <a:normAutofit/>
          </a:bodyPr>
          <a:lstStyle/>
          <a:p>
            <a:r>
              <a:rPr lang="en-US" sz="3600" dirty="0"/>
              <a:t>Use case diagram</a:t>
            </a:r>
            <a:endParaRPr lang="en-PK" sz="3600" dirty="0"/>
          </a:p>
        </p:txBody>
      </p:sp>
      <p:pic>
        <p:nvPicPr>
          <p:cNvPr id="5" name="Picture 4">
            <a:extLst>
              <a:ext uri="{FF2B5EF4-FFF2-40B4-BE49-F238E27FC236}">
                <a16:creationId xmlns:a16="http://schemas.microsoft.com/office/drawing/2014/main" id="{62D5F9F8-BDF0-A4B6-5AD2-9CD847B17360}"/>
              </a:ext>
            </a:extLst>
          </p:cNvPr>
          <p:cNvPicPr>
            <a:picLocks noChangeAspect="1"/>
          </p:cNvPicPr>
          <p:nvPr/>
        </p:nvPicPr>
        <p:blipFill>
          <a:blip r:embed="rId2"/>
          <a:stretch>
            <a:fillRect/>
          </a:stretch>
        </p:blipFill>
        <p:spPr>
          <a:xfrm>
            <a:off x="283463" y="0"/>
            <a:ext cx="7355585" cy="6858000"/>
          </a:xfrm>
          <a:prstGeom prst="rect">
            <a:avLst/>
          </a:prstGeom>
        </p:spPr>
      </p:pic>
    </p:spTree>
    <p:extLst>
      <p:ext uri="{BB962C8B-B14F-4D97-AF65-F5344CB8AC3E}">
        <p14:creationId xmlns:p14="http://schemas.microsoft.com/office/powerpoint/2010/main" val="35131925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A11CA5-BB65-A0B2-57BA-C4DF4C5467F8}"/>
              </a:ext>
            </a:extLst>
          </p:cNvPr>
          <p:cNvSpPr>
            <a:spLocks noGrp="1"/>
          </p:cNvSpPr>
          <p:nvPr>
            <p:ph type="title"/>
          </p:nvPr>
        </p:nvSpPr>
        <p:spPr>
          <a:xfrm>
            <a:off x="8337883" y="457199"/>
            <a:ext cx="3320717" cy="3254189"/>
          </a:xfrm>
        </p:spPr>
        <p:txBody>
          <a:bodyPr>
            <a:normAutofit/>
          </a:bodyPr>
          <a:lstStyle/>
          <a:p>
            <a:pPr algn="ctr"/>
            <a:r>
              <a:rPr lang="en-US" sz="3600" dirty="0"/>
              <a:t>Domain Model</a:t>
            </a:r>
            <a:endParaRPr lang="en-PK" sz="3600" dirty="0"/>
          </a:p>
        </p:txBody>
      </p:sp>
      <p:sp>
        <p:nvSpPr>
          <p:cNvPr id="15" name="Picture Placeholder 14">
            <a:extLst>
              <a:ext uri="{FF2B5EF4-FFF2-40B4-BE49-F238E27FC236}">
                <a16:creationId xmlns:a16="http://schemas.microsoft.com/office/drawing/2014/main" id="{2979F87B-BC82-DE29-935B-9BA5D3BF19EC}"/>
              </a:ext>
            </a:extLst>
          </p:cNvPr>
          <p:cNvSpPr>
            <a:spLocks noGrp="1"/>
          </p:cNvSpPr>
          <p:nvPr>
            <p:ph type="pic" idx="1"/>
          </p:nvPr>
        </p:nvSpPr>
        <p:spPr/>
      </p:sp>
      <p:pic>
        <p:nvPicPr>
          <p:cNvPr id="4" name="Picture 3">
            <a:extLst>
              <a:ext uri="{FF2B5EF4-FFF2-40B4-BE49-F238E27FC236}">
                <a16:creationId xmlns:a16="http://schemas.microsoft.com/office/drawing/2014/main" id="{2FA23308-5AFB-2A43-D98F-46D4935E11D4}"/>
              </a:ext>
            </a:extLst>
          </p:cNvPr>
          <p:cNvPicPr>
            <a:picLocks noChangeAspect="1"/>
          </p:cNvPicPr>
          <p:nvPr/>
        </p:nvPicPr>
        <p:blipFill>
          <a:blip r:embed="rId2"/>
          <a:stretch>
            <a:fillRect/>
          </a:stretch>
        </p:blipFill>
        <p:spPr>
          <a:xfrm>
            <a:off x="283464" y="0"/>
            <a:ext cx="7355584" cy="6857999"/>
          </a:xfrm>
          <a:prstGeom prst="rect">
            <a:avLst/>
          </a:prstGeom>
        </p:spPr>
      </p:pic>
    </p:spTree>
    <p:extLst>
      <p:ext uri="{BB962C8B-B14F-4D97-AF65-F5344CB8AC3E}">
        <p14:creationId xmlns:p14="http://schemas.microsoft.com/office/powerpoint/2010/main" val="13118196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A11CA5-BB65-A0B2-57BA-C4DF4C5467F8}"/>
              </a:ext>
            </a:extLst>
          </p:cNvPr>
          <p:cNvSpPr>
            <a:spLocks noGrp="1"/>
          </p:cNvSpPr>
          <p:nvPr>
            <p:ph type="title"/>
          </p:nvPr>
        </p:nvSpPr>
        <p:spPr>
          <a:xfrm>
            <a:off x="8337883" y="457199"/>
            <a:ext cx="3320717" cy="3254189"/>
          </a:xfrm>
        </p:spPr>
        <p:txBody>
          <a:bodyPr>
            <a:normAutofit/>
          </a:bodyPr>
          <a:lstStyle/>
          <a:p>
            <a:pPr algn="ctr"/>
            <a:r>
              <a:rPr lang="en-US" sz="3600" dirty="0"/>
              <a:t>Class diagram</a:t>
            </a:r>
            <a:endParaRPr lang="en-PK" sz="3600" dirty="0"/>
          </a:p>
        </p:txBody>
      </p:sp>
      <p:sp>
        <p:nvSpPr>
          <p:cNvPr id="15" name="Picture Placeholder 14">
            <a:extLst>
              <a:ext uri="{FF2B5EF4-FFF2-40B4-BE49-F238E27FC236}">
                <a16:creationId xmlns:a16="http://schemas.microsoft.com/office/drawing/2014/main" id="{2979F87B-BC82-DE29-935B-9BA5D3BF19EC}"/>
              </a:ext>
            </a:extLst>
          </p:cNvPr>
          <p:cNvSpPr>
            <a:spLocks noGrp="1"/>
          </p:cNvSpPr>
          <p:nvPr>
            <p:ph type="pic" idx="1"/>
          </p:nvPr>
        </p:nvSpPr>
        <p:spPr/>
      </p:sp>
      <p:pic>
        <p:nvPicPr>
          <p:cNvPr id="4" name="Picture 3">
            <a:extLst>
              <a:ext uri="{FF2B5EF4-FFF2-40B4-BE49-F238E27FC236}">
                <a16:creationId xmlns:a16="http://schemas.microsoft.com/office/drawing/2014/main" id="{1621ED8E-982B-C178-0A8A-072EE6A49AD3}"/>
              </a:ext>
            </a:extLst>
          </p:cNvPr>
          <p:cNvPicPr>
            <a:picLocks noChangeAspect="1"/>
          </p:cNvPicPr>
          <p:nvPr/>
        </p:nvPicPr>
        <p:blipFill>
          <a:blip r:embed="rId2"/>
          <a:stretch>
            <a:fillRect/>
          </a:stretch>
        </p:blipFill>
        <p:spPr>
          <a:xfrm>
            <a:off x="283464" y="0"/>
            <a:ext cx="7355585" cy="6857999"/>
          </a:xfrm>
          <a:prstGeom prst="rect">
            <a:avLst/>
          </a:prstGeom>
        </p:spPr>
      </p:pic>
    </p:spTree>
    <p:extLst>
      <p:ext uri="{BB962C8B-B14F-4D97-AF65-F5344CB8AC3E}">
        <p14:creationId xmlns:p14="http://schemas.microsoft.com/office/powerpoint/2010/main" val="13400680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pPr algn="ctr"/>
            <a:r>
              <a:rPr lang="en-US" sz="4000" dirty="0">
                <a:latin typeface="Bodoni MT" panose="02070603080606020203" pitchFamily="18" charset="0"/>
                <a:cs typeface="Times New Roman" panose="02020603050405020304" pitchFamily="18" charset="0"/>
              </a:rPr>
              <a:t>Ismail </a:t>
            </a:r>
            <a:r>
              <a:rPr lang="en-US" sz="4000" dirty="0" err="1">
                <a:latin typeface="Bodoni MT" panose="02070603080606020203" pitchFamily="18" charset="0"/>
                <a:cs typeface="Times New Roman" panose="02020603050405020304" pitchFamily="18" charset="0"/>
              </a:rPr>
              <a:t>ramzan</a:t>
            </a:r>
            <a:endParaRPr lang="en-US" sz="4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1985045"/>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231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pPr algn="ctr"/>
            <a:r>
              <a:rPr lang="en-US" sz="4000" dirty="0">
                <a:solidFill>
                  <a:srgbClr val="2A1A00"/>
                </a:solidFill>
                <a:latin typeface="Bodoni MT" panose="02070603080606020203" pitchFamily="18" charset="0"/>
              </a:rPr>
              <a:t>Group members</a:t>
            </a:r>
          </a:p>
        </p:txBody>
      </p:sp>
      <p:sp>
        <p:nvSpPr>
          <p:cNvPr id="3" name="Content Placeholder 2">
            <a:extLst>
              <a:ext uri="{FF2B5EF4-FFF2-40B4-BE49-F238E27FC236}">
                <a16:creationId xmlns:a16="http://schemas.microsoft.com/office/drawing/2014/main" id="{5CBE1F60-FB9A-4C02-94AC-E5C4C13586F5}"/>
              </a:ext>
            </a:extLst>
          </p:cNvPr>
          <p:cNvSpPr>
            <a:spLocks noGrp="1"/>
          </p:cNvSpPr>
          <p:nvPr>
            <p:ph idx="1"/>
          </p:nvPr>
        </p:nvSpPr>
        <p:spPr>
          <a:xfrm>
            <a:off x="6749271" y="1128451"/>
            <a:ext cx="4882435" cy="4566609"/>
          </a:xfrm>
        </p:spPr>
        <p:txBody>
          <a:bodyPr anchor="ctr">
            <a:normAutofit/>
          </a:bodyPr>
          <a:lstStyle/>
          <a:p>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Ismail Ramzan (Group Leader)</a:t>
            </a:r>
          </a:p>
          <a:p>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Usman Shahid</a:t>
            </a:r>
          </a:p>
          <a:p>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Musaab Imran</a:t>
            </a:r>
          </a:p>
        </p:txBody>
      </p:sp>
    </p:spTree>
    <p:extLst>
      <p:ext uri="{BB962C8B-B14F-4D97-AF65-F5344CB8AC3E}">
        <p14:creationId xmlns:p14="http://schemas.microsoft.com/office/powerpoint/2010/main" val="2511534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anim calcmode="lin" valueType="num">
                                      <p:cBhvr>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pPr algn="ctr"/>
            <a:r>
              <a:rPr lang="en-US" sz="4000" dirty="0">
                <a:latin typeface="Bodoni MT" panose="02070603080606020203" pitchFamily="18" charset="0"/>
                <a:cs typeface="Times New Roman" panose="02020603050405020304" pitchFamily="18" charset="0"/>
              </a:rPr>
              <a:t>Usman Shahid</a:t>
            </a: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6091038"/>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88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pPr algn="ctr"/>
            <a:r>
              <a:rPr lang="en-US" sz="4000" dirty="0">
                <a:latin typeface="Bodoni MT" panose="02070603080606020203" pitchFamily="18" charset="0"/>
                <a:cs typeface="Times New Roman" panose="02020603050405020304" pitchFamily="18" charset="0"/>
              </a:rPr>
              <a:t>Musaab Imran</a:t>
            </a: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374599347"/>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4882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DEMO!</a:t>
            </a:r>
          </a:p>
        </p:txBody>
      </p:sp>
    </p:spTree>
    <p:extLst>
      <p:ext uri="{BB962C8B-B14F-4D97-AF65-F5344CB8AC3E}">
        <p14:creationId xmlns:p14="http://schemas.microsoft.com/office/powerpoint/2010/main" val="3474830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B89090F2-B101-458B-9AFF-27327443B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6">
            <a:extLst>
              <a:ext uri="{FF2B5EF4-FFF2-40B4-BE49-F238E27FC236}">
                <a16:creationId xmlns:a16="http://schemas.microsoft.com/office/drawing/2014/main" id="{526C103B-17BD-4B48-AB6F-0D9EF826A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2BA12E3-E0DD-4573-B106-10742AA3E12D}"/>
              </a:ext>
            </a:extLst>
          </p:cNvPr>
          <p:cNvSpPr>
            <a:spLocks noGrp="1"/>
          </p:cNvSpPr>
          <p:nvPr>
            <p:ph type="title"/>
          </p:nvPr>
        </p:nvSpPr>
        <p:spPr>
          <a:xfrm>
            <a:off x="4914900" y="1532965"/>
            <a:ext cx="6548882" cy="3028148"/>
          </a:xfrm>
        </p:spPr>
        <p:txBody>
          <a:bodyPr vert="horz" lIns="91440" tIns="45720" rIns="91440" bIns="45720" rtlCol="0" anchor="ctr">
            <a:noAutofit/>
          </a:bodyPr>
          <a:lstStyle/>
          <a:p>
            <a:pPr marL="0" indent="0" algn="ctr">
              <a:lnSpc>
                <a:spcPct val="100000"/>
              </a:lnSpc>
              <a:buNone/>
            </a:pPr>
            <a:r>
              <a:rPr lang="en-US" sz="4000" b="1" spc="400" dirty="0">
                <a:latin typeface="Times New Roman" panose="02020603050405020304" pitchFamily="18" charset="0"/>
                <a:cs typeface="Times New Roman" panose="02020603050405020304" pitchFamily="18" charset="0"/>
              </a:rPr>
              <a:t>ANY</a:t>
            </a:r>
            <a:r>
              <a:rPr lang="en-US" sz="4000" b="1" cap="all" spc="400" dirty="0">
                <a:solidFill>
                  <a:schemeClr val="tx2"/>
                </a:solidFill>
                <a:latin typeface="Times New Roman" panose="02020603050405020304" pitchFamily="18" charset="0"/>
                <a:cs typeface="Times New Roman" panose="02020603050405020304" pitchFamily="18" charset="0"/>
              </a:rPr>
              <a:t> questions? </a:t>
            </a:r>
          </a:p>
        </p:txBody>
      </p:sp>
      <p:pic>
        <p:nvPicPr>
          <p:cNvPr id="7" name="Graphic 6" descr="Question mark">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297" y="997840"/>
            <a:ext cx="3673929" cy="4206172"/>
          </a:xfrm>
          <a:prstGeom prst="rect">
            <a:avLst/>
          </a:prstGeom>
        </p:spPr>
      </p:pic>
      <p:sp>
        <p:nvSpPr>
          <p:cNvPr id="18" name="Rectangle 17">
            <a:extLst>
              <a:ext uri="{FF2B5EF4-FFF2-40B4-BE49-F238E27FC236}">
                <a16:creationId xmlns:a16="http://schemas.microsoft.com/office/drawing/2014/main" id="{E9EC3243-CA25-4485-A7FE-8B0141923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0153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Thank you!</a:t>
            </a:r>
          </a:p>
        </p:txBody>
      </p:sp>
    </p:spTree>
    <p:extLst>
      <p:ext uri="{BB962C8B-B14F-4D97-AF65-F5344CB8AC3E}">
        <p14:creationId xmlns:p14="http://schemas.microsoft.com/office/powerpoint/2010/main" val="1235665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C4A3-530D-433A-956F-BDFFF54367FD}"/>
              </a:ext>
            </a:extLst>
          </p:cNvPr>
          <p:cNvSpPr>
            <a:spLocks noGrp="1"/>
          </p:cNvSpPr>
          <p:nvPr>
            <p:ph type="title"/>
          </p:nvPr>
        </p:nvSpPr>
        <p:spPr>
          <a:xfrm>
            <a:off x="1251678" y="382385"/>
            <a:ext cx="10178322" cy="1040015"/>
          </a:xfrm>
        </p:spPr>
        <p:txBody>
          <a:bodyPr>
            <a:normAutofit/>
          </a:bodyPr>
          <a:lstStyle/>
          <a:p>
            <a:r>
              <a:rPr lang="en-US" sz="4000" dirty="0">
                <a:latin typeface="Bodoni MT" panose="02070603080606020203" pitchFamily="18" charset="0"/>
              </a:rPr>
              <a:t>Introduction</a:t>
            </a:r>
          </a:p>
        </p:txBody>
      </p:sp>
      <p:sp>
        <p:nvSpPr>
          <p:cNvPr id="3" name="Content Placeholder 2">
            <a:extLst>
              <a:ext uri="{FF2B5EF4-FFF2-40B4-BE49-F238E27FC236}">
                <a16:creationId xmlns:a16="http://schemas.microsoft.com/office/drawing/2014/main" id="{01E6A7A6-EB46-4CA0-B991-935C9B9C6F26}"/>
              </a:ext>
            </a:extLst>
          </p:cNvPr>
          <p:cNvSpPr>
            <a:spLocks noGrp="1"/>
          </p:cNvSpPr>
          <p:nvPr>
            <p:ph idx="1"/>
          </p:nvPr>
        </p:nvSpPr>
        <p:spPr>
          <a:xfrm>
            <a:off x="1251678" y="1654629"/>
            <a:ext cx="9996893" cy="4224963"/>
          </a:xfrm>
        </p:spPr>
        <p:txBody>
          <a:bodyPr>
            <a:normAutofit lnSpcReduction="10000"/>
          </a:bodyPr>
          <a:lstStyle/>
          <a:p>
            <a:pPr algn="just"/>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The project is the implementation of the bus management that is done manually by Mr. Naveed and his team. The idea was to make an application where they would have to put in less effort and manage everything systematically. We immediately started our work to make this project. In manual management, there was money loss, as many students didn’t pay their fees and there was a lot of printing of bus cards. These all reasons summed up to become the real driving force and motivation for us to make the application. </a:t>
            </a:r>
            <a:endParaRPr lang="en-US" dirty="0">
              <a:solidFill>
                <a:schemeClr val="tx1">
                  <a:lumMod val="85000"/>
                  <a:lumOff val="15000"/>
                </a:schemeClr>
              </a:solidFill>
            </a:endParaRPr>
          </a:p>
        </p:txBody>
      </p:sp>
    </p:spTree>
    <p:extLst>
      <p:ext uri="{BB962C8B-B14F-4D97-AF65-F5344CB8AC3E}">
        <p14:creationId xmlns:p14="http://schemas.microsoft.com/office/powerpoint/2010/main" val="1943868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C4A3-530D-433A-956F-BDFFF54367FD}"/>
              </a:ext>
            </a:extLst>
          </p:cNvPr>
          <p:cNvSpPr>
            <a:spLocks noGrp="1"/>
          </p:cNvSpPr>
          <p:nvPr>
            <p:ph type="title"/>
          </p:nvPr>
        </p:nvSpPr>
        <p:spPr>
          <a:xfrm>
            <a:off x="1251678" y="382385"/>
            <a:ext cx="10178322" cy="967444"/>
          </a:xfrm>
        </p:spPr>
        <p:txBody>
          <a:bodyPr>
            <a:normAutofit/>
          </a:bodyPr>
          <a:lstStyle/>
          <a:p>
            <a:r>
              <a:rPr lang="en-US" sz="4000" dirty="0">
                <a:latin typeface="Bodoni MT" panose="02070603080606020203" pitchFamily="18" charset="0"/>
              </a:rPr>
              <a:t>scope</a:t>
            </a:r>
          </a:p>
        </p:txBody>
      </p:sp>
      <p:sp>
        <p:nvSpPr>
          <p:cNvPr id="3" name="Content Placeholder 2">
            <a:extLst>
              <a:ext uri="{FF2B5EF4-FFF2-40B4-BE49-F238E27FC236}">
                <a16:creationId xmlns:a16="http://schemas.microsoft.com/office/drawing/2014/main" id="{01E6A7A6-EB46-4CA0-B991-935C9B9C6F26}"/>
              </a:ext>
            </a:extLst>
          </p:cNvPr>
          <p:cNvSpPr>
            <a:spLocks noGrp="1"/>
          </p:cNvSpPr>
          <p:nvPr>
            <p:ph idx="1"/>
          </p:nvPr>
        </p:nvSpPr>
        <p:spPr>
          <a:xfrm>
            <a:off x="1251678" y="1451429"/>
            <a:ext cx="10359751" cy="4428163"/>
          </a:xfrm>
        </p:spPr>
        <p:txBody>
          <a:bodyPr>
            <a:normAutofit/>
          </a:bodyPr>
          <a:lstStyle/>
          <a:p>
            <a:pPr algn="just"/>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The project would cover the whole management of the fast bus system, not only managing but will also be fulfilling the uses of the students, drivers, and the admin. While showing the path, route, and travel details to the students, it would also give the driver </a:t>
            </a:r>
            <a:r>
              <a:rPr lang="en-US" sz="2400" dirty="0">
                <a:solidFill>
                  <a:schemeClr val="tx1">
                    <a:lumMod val="85000"/>
                    <a:lumOff val="15000"/>
                  </a:schemeClr>
                </a:solidFill>
                <a:latin typeface="Times New Roman" panose="02020603050405020304" pitchFamily="18" charset="0"/>
                <a:ea typeface="Times New Roman" panose="02020603050405020304" pitchFamily="18" charset="0"/>
              </a:rPr>
              <a:t>detailed information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about the travelers, routes, and picking points. The admin would be able to manage the accounts of students and drivers and update the salary and fee status for both </a:t>
            </a:r>
            <a:r>
              <a:rPr lang="en-US" sz="2400" dirty="0">
                <a:solidFill>
                  <a:schemeClr val="tx1">
                    <a:lumMod val="85000"/>
                    <a:lumOff val="15000"/>
                  </a:schemeClr>
                </a:solidFill>
                <a:latin typeface="Times New Roman" panose="02020603050405020304" pitchFamily="18" charset="0"/>
                <a:ea typeface="Times New Roman" panose="02020603050405020304" pitchFamily="18" charset="0"/>
              </a:rPr>
              <a:t>drivers and students respectively. He would be able to check the bus’s condition and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Any requirements and needs except the offered functionalities would be out of this project’s scope. Any change in the given deliverables or core functionalities would cause a change in the schedule.</a:t>
            </a:r>
            <a:endParaRPr lang="en-PK" sz="2400" dirty="0">
              <a:solidFill>
                <a:schemeClr val="tx1">
                  <a:lumMod val="85000"/>
                  <a:lumOff val="1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7230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000" dirty="0">
                <a:solidFill>
                  <a:srgbClr val="2A1A00"/>
                </a:solidFill>
                <a:latin typeface="Bodoni MT" panose="02070603080606020203" pitchFamily="18" charset="0"/>
              </a:rPr>
              <a:t>goals</a:t>
            </a:r>
          </a:p>
        </p:txBody>
      </p:sp>
      <p:sp>
        <p:nvSpPr>
          <p:cNvPr id="3" name="Content Placeholder 2">
            <a:extLst>
              <a:ext uri="{FF2B5EF4-FFF2-40B4-BE49-F238E27FC236}">
                <a16:creationId xmlns:a16="http://schemas.microsoft.com/office/drawing/2014/main" id="{5CBE1F60-FB9A-4C02-94AC-E5C4C13586F5}"/>
              </a:ext>
            </a:extLst>
          </p:cNvPr>
          <p:cNvSpPr>
            <a:spLocks noGrp="1"/>
          </p:cNvSpPr>
          <p:nvPr>
            <p:ph idx="1"/>
          </p:nvPr>
        </p:nvSpPr>
        <p:spPr>
          <a:xfrm>
            <a:off x="6749271" y="464457"/>
            <a:ext cx="5166958" cy="7620000"/>
          </a:xfrm>
        </p:spPr>
        <p:txBody>
          <a:bodyPr anchor="ctr">
            <a:normAutofit/>
          </a:bodyPr>
          <a:lstStyle/>
          <a:p>
            <a:pPr algn="just"/>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Save money with digital cards.</a:t>
            </a:r>
          </a:p>
          <a:p>
            <a:pPr algn="just"/>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Save the customer from money loss by digital checks on money matters.</a:t>
            </a:r>
          </a:p>
          <a:p>
            <a:pPr algn="just"/>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Less hustle and fights about seats as all will be selected beforehand.</a:t>
            </a:r>
          </a:p>
          <a:p>
            <a:pPr algn="just"/>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Human ease by making a digital management system.</a:t>
            </a:r>
          </a:p>
          <a:p>
            <a:pPr algn="just"/>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163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FAC9-D11D-9BB7-4169-5F6BE8FD8E22}"/>
              </a:ext>
            </a:extLst>
          </p:cNvPr>
          <p:cNvSpPr>
            <a:spLocks noGrp="1"/>
          </p:cNvSpPr>
          <p:nvPr>
            <p:ph type="title"/>
          </p:nvPr>
        </p:nvSpPr>
        <p:spPr>
          <a:xfrm>
            <a:off x="1251678" y="382385"/>
            <a:ext cx="10178322" cy="1065415"/>
          </a:xfrm>
        </p:spPr>
        <p:txBody>
          <a:bodyPr/>
          <a:lstStyle/>
          <a:p>
            <a:pPr algn="ctr"/>
            <a:r>
              <a:rPr lang="en-US" dirty="0"/>
              <a:t>Ideal vs real case</a:t>
            </a:r>
            <a:endParaRPr lang="en-PK" dirty="0"/>
          </a:p>
        </p:txBody>
      </p:sp>
      <p:graphicFrame>
        <p:nvGraphicFramePr>
          <p:cNvPr id="14" name="Content Placeholder 13">
            <a:extLst>
              <a:ext uri="{FF2B5EF4-FFF2-40B4-BE49-F238E27FC236}">
                <a16:creationId xmlns:a16="http://schemas.microsoft.com/office/drawing/2014/main" id="{426C05BE-5135-D148-CF53-42E8015C0F04}"/>
              </a:ext>
            </a:extLst>
          </p:cNvPr>
          <p:cNvGraphicFramePr>
            <a:graphicFrameLocks noGrp="1"/>
          </p:cNvGraphicFramePr>
          <p:nvPr>
            <p:ph sz="half" idx="1"/>
            <p:extLst>
              <p:ext uri="{D42A27DB-BD31-4B8C-83A1-F6EECF244321}">
                <p14:modId xmlns:p14="http://schemas.microsoft.com/office/powerpoint/2010/main" val="504877706"/>
              </p:ext>
            </p:extLst>
          </p:nvPr>
        </p:nvGraphicFramePr>
        <p:xfrm>
          <a:off x="1257300" y="1600200"/>
          <a:ext cx="480060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4303FC4A-3578-48F3-2346-EA25D544666B}"/>
              </a:ext>
            </a:extLst>
          </p:cNvPr>
          <p:cNvSpPr>
            <a:spLocks noGrp="1"/>
          </p:cNvSpPr>
          <p:nvPr>
            <p:ph sz="half" idx="2"/>
          </p:nvPr>
        </p:nvSpPr>
        <p:spPr>
          <a:xfrm>
            <a:off x="6647796" y="1600200"/>
            <a:ext cx="4800600" cy="4305300"/>
          </a:xfrm>
        </p:spPr>
        <p:txBody>
          <a:bodyPr>
            <a:normAutofit lnSpcReduction="10000"/>
          </a:bodyPr>
          <a:lstStyle/>
          <a:p>
            <a:r>
              <a:rPr lang="en-US" dirty="0"/>
              <a:t>Ideal Case:</a:t>
            </a:r>
          </a:p>
          <a:p>
            <a:r>
              <a:rPr lang="en-US" dirty="0"/>
              <a:t>Total students(approx.) = 450</a:t>
            </a:r>
          </a:p>
          <a:p>
            <a:r>
              <a:rPr lang="en-US" dirty="0"/>
              <a:t>Avg Fee =  18,000Rs</a:t>
            </a:r>
          </a:p>
          <a:p>
            <a:r>
              <a:rPr lang="en-US" dirty="0"/>
              <a:t>Total Income (approx.) = 8,100,000Rs</a:t>
            </a:r>
          </a:p>
          <a:p>
            <a:endParaRPr lang="en-US" dirty="0"/>
          </a:p>
          <a:p>
            <a:r>
              <a:rPr lang="en-US" dirty="0"/>
              <a:t>Real Case:</a:t>
            </a:r>
          </a:p>
          <a:p>
            <a:r>
              <a:rPr lang="en-US" dirty="0"/>
              <a:t>Bus Card = 450 * 60 = 27,000Rs</a:t>
            </a:r>
          </a:p>
          <a:p>
            <a:r>
              <a:rPr lang="en-US" dirty="0"/>
              <a:t> Amount that is not paid (approx.) </a:t>
            </a:r>
          </a:p>
          <a:p>
            <a:r>
              <a:rPr lang="en-US" dirty="0"/>
              <a:t>= 24 * 18,000 = 360,000Rs</a:t>
            </a:r>
          </a:p>
          <a:p>
            <a:r>
              <a:rPr lang="en-US" dirty="0"/>
              <a:t>Loss = 387,000 </a:t>
            </a:r>
            <a:r>
              <a:rPr lang="en-US" sz="2400" dirty="0"/>
              <a:t>≈</a:t>
            </a:r>
            <a:r>
              <a:rPr lang="en-US" dirty="0"/>
              <a:t> 400,000Rs</a:t>
            </a:r>
          </a:p>
          <a:p>
            <a:endParaRPr lang="en-US" dirty="0"/>
          </a:p>
          <a:p>
            <a:endParaRPr lang="en-US" dirty="0"/>
          </a:p>
          <a:p>
            <a:endParaRPr lang="en-US" dirty="0"/>
          </a:p>
          <a:p>
            <a:endParaRPr lang="en-PK" dirty="0"/>
          </a:p>
        </p:txBody>
      </p:sp>
    </p:spTree>
    <p:extLst>
      <p:ext uri="{BB962C8B-B14F-4D97-AF65-F5344CB8AC3E}">
        <p14:creationId xmlns:p14="http://schemas.microsoft.com/office/powerpoint/2010/main" val="173351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1000"/>
                                        <p:tgtEl>
                                          <p:spTgt spid="4">
                                            <p:txEl>
                                              <p:pRg st="6" end="6"/>
                                            </p:txEl>
                                          </p:spTgt>
                                        </p:tgtEl>
                                      </p:cBhvr>
                                    </p:animEffect>
                                    <p:anim calcmode="lin" valueType="num">
                                      <p:cBhvr>
                                        <p:cTn id="4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1000"/>
                                        <p:tgtEl>
                                          <p:spTgt spid="4">
                                            <p:txEl>
                                              <p:pRg st="7" end="7"/>
                                            </p:txEl>
                                          </p:spTgt>
                                        </p:tgtEl>
                                      </p:cBhvr>
                                    </p:animEffect>
                                    <p:anim calcmode="lin" valueType="num">
                                      <p:cBhvr>
                                        <p:cTn id="4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fade">
                                      <p:cBhvr>
                                        <p:cTn id="51" dur="1000"/>
                                        <p:tgtEl>
                                          <p:spTgt spid="4">
                                            <p:txEl>
                                              <p:pRg st="8" end="8"/>
                                            </p:txEl>
                                          </p:spTgt>
                                        </p:tgtEl>
                                      </p:cBhvr>
                                    </p:animEffect>
                                    <p:anim calcmode="lin" valueType="num">
                                      <p:cBhvr>
                                        <p:cTn id="5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fade">
                                      <p:cBhvr>
                                        <p:cTn id="56" dur="1000"/>
                                        <p:tgtEl>
                                          <p:spTgt spid="4">
                                            <p:txEl>
                                              <p:pRg st="9" end="9"/>
                                            </p:txEl>
                                          </p:spTgt>
                                        </p:tgtEl>
                                      </p:cBhvr>
                                    </p:animEffect>
                                    <p:anim calcmode="lin" valueType="num">
                                      <p:cBhvr>
                                        <p:cTn id="5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917575" y="645106"/>
            <a:ext cx="3990601" cy="5421435"/>
          </a:xfrm>
        </p:spPr>
        <p:txBody>
          <a:bodyPr anchor="ctr">
            <a:normAutofit/>
          </a:bodyPr>
          <a:lstStyle/>
          <a:p>
            <a:pPr algn="ctr"/>
            <a:r>
              <a:rPr lang="en-US" sz="3200" dirty="0">
                <a:latin typeface="Bodoni MT" panose="02070603080606020203" pitchFamily="18" charset="0"/>
              </a:rPr>
              <a:t>Stakeholders</a:t>
            </a:r>
            <a:br>
              <a:rPr lang="en-US" sz="2800" dirty="0">
                <a:latin typeface="Bodoni MT" panose="02070603080606020203" pitchFamily="18" charset="0"/>
              </a:rPr>
            </a:br>
            <a:endParaRPr lang="en-US" sz="2800" dirty="0">
              <a:latin typeface="Bodoni MT" panose="02070603080606020203" pitchFamily="18" charset="0"/>
            </a:endParaRP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980677882"/>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5488"/>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C4A3-530D-433A-956F-BDFFF54367FD}"/>
              </a:ext>
            </a:extLst>
          </p:cNvPr>
          <p:cNvSpPr>
            <a:spLocks noGrp="1"/>
          </p:cNvSpPr>
          <p:nvPr>
            <p:ph type="title"/>
          </p:nvPr>
        </p:nvSpPr>
        <p:spPr/>
        <p:txBody>
          <a:bodyPr>
            <a:normAutofit/>
          </a:bodyPr>
          <a:lstStyle/>
          <a:p>
            <a:r>
              <a:rPr lang="en-US" sz="4000" dirty="0">
                <a:latin typeface="Bodoni MT" panose="02070603080606020203" pitchFamily="18" charset="0"/>
              </a:rPr>
              <a:t>Functionalities</a:t>
            </a:r>
          </a:p>
        </p:txBody>
      </p:sp>
      <p:graphicFrame>
        <p:nvGraphicFramePr>
          <p:cNvPr id="7" name="Content Placeholder 6">
            <a:extLst>
              <a:ext uri="{FF2B5EF4-FFF2-40B4-BE49-F238E27FC236}">
                <a16:creationId xmlns:a16="http://schemas.microsoft.com/office/drawing/2014/main" id="{F0044C96-D60F-C115-3584-676F9C91E8B3}"/>
              </a:ext>
            </a:extLst>
          </p:cNvPr>
          <p:cNvGraphicFramePr>
            <a:graphicFrameLocks noGrp="1"/>
          </p:cNvGraphicFramePr>
          <p:nvPr>
            <p:ph idx="1"/>
            <p:extLst>
              <p:ext uri="{D42A27DB-BD31-4B8C-83A1-F6EECF244321}">
                <p14:modId xmlns:p14="http://schemas.microsoft.com/office/powerpoint/2010/main" val="3529500189"/>
              </p:ext>
            </p:extLst>
          </p:nvPr>
        </p:nvGraphicFramePr>
        <p:xfrm>
          <a:off x="1251678" y="1304366"/>
          <a:ext cx="9688644" cy="4830762"/>
        </p:xfrm>
        <a:graphic>
          <a:graphicData uri="http://schemas.openxmlformats.org/drawingml/2006/table">
            <a:tbl>
              <a:tblPr>
                <a:tableStyleId>{5C22544A-7EE6-4342-B048-85BDC9FD1C3A}</a:tableStyleId>
              </a:tblPr>
              <a:tblGrid>
                <a:gridCol w="9688644">
                  <a:extLst>
                    <a:ext uri="{9D8B030D-6E8A-4147-A177-3AD203B41FA5}">
                      <a16:colId xmlns:a16="http://schemas.microsoft.com/office/drawing/2014/main" val="866198919"/>
                    </a:ext>
                  </a:extLst>
                </a:gridCol>
              </a:tblGrid>
              <a:tr h="416858">
                <a:tc>
                  <a:txBody>
                    <a:bodyPr/>
                    <a:lstStyle/>
                    <a:p>
                      <a:pPr marL="404495" indent="-342900">
                        <a:spcBef>
                          <a:spcPts val="15"/>
                        </a:spcBef>
                        <a:spcAft>
                          <a:spcPts val="0"/>
                        </a:spcAft>
                        <a:buFont typeface="Arial" panose="020B0604020202020204" pitchFamily="34" charset="0"/>
                        <a:buChar char="•"/>
                      </a:pPr>
                      <a:r>
                        <a:rPr lang="en-US" sz="1400" dirty="0">
                          <a:effectLst/>
                        </a:rPr>
                        <a:t>Login system for students, bus drivers, and admin.</a:t>
                      </a:r>
                      <a:endParaRPr lang="en-PK" sz="1400" dirty="0">
                        <a:effectLst/>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432634695"/>
                  </a:ext>
                </a:extLst>
              </a:tr>
              <a:tr h="433576">
                <a:tc>
                  <a:txBody>
                    <a:bodyPr/>
                    <a:lstStyle/>
                    <a:p>
                      <a:pPr marL="404495" indent="-342900">
                        <a:spcBef>
                          <a:spcPts val="15"/>
                        </a:spcBef>
                        <a:spcAft>
                          <a:spcPts val="0"/>
                        </a:spcAft>
                        <a:buFont typeface="Arial" panose="020B0604020202020204" pitchFamily="34" charset="0"/>
                        <a:buChar char="•"/>
                      </a:pPr>
                      <a:r>
                        <a:rPr lang="en-US" sz="1400">
                          <a:effectLst/>
                        </a:rPr>
                        <a:t>Chalan status for students and salary confirmation for the bus drivers.</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968397987"/>
                  </a:ext>
                </a:extLst>
              </a:tr>
              <a:tr h="433576">
                <a:tc>
                  <a:txBody>
                    <a:bodyPr/>
                    <a:lstStyle/>
                    <a:p>
                      <a:pPr marL="404495" indent="-342900">
                        <a:spcBef>
                          <a:spcPts val="675"/>
                        </a:spcBef>
                        <a:spcAft>
                          <a:spcPts val="0"/>
                        </a:spcAft>
                        <a:buFont typeface="Arial" panose="020B0604020202020204" pitchFamily="34" charset="0"/>
                        <a:buChar char="•"/>
                      </a:pPr>
                      <a:r>
                        <a:rPr lang="en-US" sz="1400" dirty="0">
                          <a:effectLst/>
                        </a:rPr>
                        <a:t>Seat booking and boarding number generation for students.</a:t>
                      </a:r>
                      <a:endParaRPr lang="en-PK" sz="1400" dirty="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891947765"/>
                  </a:ext>
                </a:extLst>
              </a:tr>
              <a:tr h="475352">
                <a:tc>
                  <a:txBody>
                    <a:bodyPr/>
                    <a:lstStyle/>
                    <a:p>
                      <a:pPr marL="404495" indent="-342900">
                        <a:spcBef>
                          <a:spcPts val="15"/>
                        </a:spcBef>
                        <a:spcAft>
                          <a:spcPts val="0"/>
                        </a:spcAft>
                        <a:buFont typeface="Arial" panose="020B0604020202020204" pitchFamily="34" charset="0"/>
                        <a:buChar char="•"/>
                      </a:pPr>
                      <a:r>
                        <a:rPr lang="en-US" sz="1400">
                          <a:effectLst/>
                        </a:rPr>
                        <a:t>Travel information, details like bus and driver numbers, and time mentioned routes on maps.</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611390939"/>
                  </a:ext>
                </a:extLst>
              </a:tr>
              <a:tr h="429778">
                <a:tc>
                  <a:txBody>
                    <a:bodyPr/>
                    <a:lstStyle/>
                    <a:p>
                      <a:pPr marL="404495" indent="-342900">
                        <a:spcBef>
                          <a:spcPts val="15"/>
                        </a:spcBef>
                        <a:spcAft>
                          <a:spcPts val="0"/>
                        </a:spcAft>
                        <a:buFont typeface="Arial" panose="020B0604020202020204" pitchFamily="34" charset="0"/>
                        <a:buChar char="•"/>
                      </a:pPr>
                      <a:r>
                        <a:rPr lang="en-US" sz="1400">
                          <a:effectLst/>
                        </a:rPr>
                        <a:t>Passenger information log, showing names, tokens, and picking points to the driver.</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77481324"/>
                  </a:ext>
                </a:extLst>
              </a:tr>
              <a:tr h="406992">
                <a:tc>
                  <a:txBody>
                    <a:bodyPr/>
                    <a:lstStyle/>
                    <a:p>
                      <a:pPr marL="404495" indent="-342900">
                        <a:spcBef>
                          <a:spcPts val="15"/>
                        </a:spcBef>
                        <a:spcAft>
                          <a:spcPts val="0"/>
                        </a:spcAft>
                        <a:buFont typeface="Arial" panose="020B0604020202020204" pitchFamily="34" charset="0"/>
                        <a:buChar char="•"/>
                      </a:pPr>
                      <a:r>
                        <a:rPr lang="en-US" sz="1400">
                          <a:effectLst/>
                        </a:rPr>
                        <a:t>Students and drivers register who are traveling for the first time against their Gmail id.</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3391449"/>
                  </a:ext>
                </a:extLst>
              </a:tr>
              <a:tr h="450374">
                <a:tc>
                  <a:txBody>
                    <a:bodyPr/>
                    <a:lstStyle/>
                    <a:p>
                      <a:pPr marL="404495" indent="-342900">
                        <a:spcBef>
                          <a:spcPts val="675"/>
                        </a:spcBef>
                        <a:spcAft>
                          <a:spcPts val="0"/>
                        </a:spcAft>
                        <a:buFont typeface="Arial" panose="020B0604020202020204" pitchFamily="34" charset="0"/>
                        <a:buChar char="•"/>
                      </a:pPr>
                      <a:r>
                        <a:rPr lang="en-US" sz="1400">
                          <a:effectLst/>
                        </a:rPr>
                        <a:t>Daily bus and route allotment by the admin. </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539823275"/>
                  </a:ext>
                </a:extLst>
              </a:tr>
              <a:tr h="448459">
                <a:tc>
                  <a:txBody>
                    <a:bodyPr/>
                    <a:lstStyle/>
                    <a:p>
                      <a:pPr marL="404495" indent="-342900">
                        <a:spcBef>
                          <a:spcPts val="675"/>
                        </a:spcBef>
                        <a:spcAft>
                          <a:spcPts val="0"/>
                        </a:spcAft>
                        <a:buFont typeface="Arial" panose="020B0604020202020204" pitchFamily="34" charset="0"/>
                        <a:buChar char="•"/>
                      </a:pPr>
                      <a:r>
                        <a:rPr lang="en-US" sz="1400">
                          <a:effectLst/>
                        </a:rPr>
                        <a:t>Account deletion of students and drivers who have left.</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835482795"/>
                  </a:ext>
                </a:extLst>
              </a:tr>
              <a:tr h="428135">
                <a:tc>
                  <a:txBody>
                    <a:bodyPr/>
                    <a:lstStyle/>
                    <a:p>
                      <a:pPr marL="404495" indent="-342900">
                        <a:spcBef>
                          <a:spcPts val="675"/>
                        </a:spcBef>
                        <a:spcAft>
                          <a:spcPts val="0"/>
                        </a:spcAft>
                        <a:buFont typeface="Arial" panose="020B0604020202020204" pitchFamily="34" charset="0"/>
                        <a:buChar char="•"/>
                      </a:pPr>
                      <a:r>
                        <a:rPr lang="en-US" sz="1400">
                          <a:effectLst/>
                        </a:rPr>
                        <a:t>And adding new students and drivers, also creating their accounts.</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584707284"/>
                  </a:ext>
                </a:extLst>
              </a:tr>
              <a:tr h="367748">
                <a:tc>
                  <a:txBody>
                    <a:bodyPr/>
                    <a:lstStyle/>
                    <a:p>
                      <a:pPr marL="404495" indent="-342900">
                        <a:spcBef>
                          <a:spcPts val="675"/>
                        </a:spcBef>
                        <a:spcAft>
                          <a:spcPts val="0"/>
                        </a:spcAft>
                        <a:buFont typeface="Arial" panose="020B0604020202020204" pitchFamily="34" charset="0"/>
                        <a:buChar char="•"/>
                      </a:pPr>
                      <a:r>
                        <a:rPr lang="en-US" sz="1400">
                          <a:effectLst/>
                        </a:rPr>
                        <a:t>Maintaining buses data, also adding and removing the buses.</a:t>
                      </a:r>
                      <a:endParaRPr lang="en-PK" sz="140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90630599"/>
                  </a:ext>
                </a:extLst>
              </a:tr>
              <a:tr h="539914">
                <a:tc>
                  <a:txBody>
                    <a:bodyPr/>
                    <a:lstStyle/>
                    <a:p>
                      <a:pPr marL="404495" indent="-342900">
                        <a:spcBef>
                          <a:spcPts val="675"/>
                        </a:spcBef>
                        <a:spcAft>
                          <a:spcPts val="0"/>
                        </a:spcAft>
                        <a:buFont typeface="Arial" panose="020B0604020202020204" pitchFamily="34" charset="0"/>
                        <a:buChar char="•"/>
                      </a:pPr>
                      <a:r>
                        <a:rPr lang="en-US" sz="1400" dirty="0">
                          <a:effectLst/>
                        </a:rPr>
                        <a:t>Log out of the account after the user has used stopped using the app.</a:t>
                      </a:r>
                      <a:endParaRPr lang="en-PK" sz="1400" dirty="0">
                        <a:effectLst/>
                        <a:latin typeface="Times New Roman" panose="02020603050405020304" pitchFamily="18" charset="0"/>
                        <a:ea typeface="Times New Roman" panose="02020603050405020304" pitchFamily="18" charset="0"/>
                      </a:endParaRPr>
                    </a:p>
                  </a:txBody>
                  <a:tcPr marL="54017" marR="540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12096926"/>
                  </a:ext>
                </a:extLst>
              </a:tr>
            </a:tbl>
          </a:graphicData>
        </a:graphic>
      </p:graphicFrame>
    </p:spTree>
    <p:extLst>
      <p:ext uri="{BB962C8B-B14F-4D97-AF65-F5344CB8AC3E}">
        <p14:creationId xmlns:p14="http://schemas.microsoft.com/office/powerpoint/2010/main" val="9268296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204F-71D8-415B-9C4C-70B2F2F18715}"/>
              </a:ext>
            </a:extLst>
          </p:cNvPr>
          <p:cNvSpPr>
            <a:spLocks noGrp="1"/>
          </p:cNvSpPr>
          <p:nvPr>
            <p:ph type="title"/>
          </p:nvPr>
        </p:nvSpPr>
        <p:spPr>
          <a:xfrm>
            <a:off x="1251679" y="645106"/>
            <a:ext cx="3656497" cy="5421435"/>
          </a:xfrm>
        </p:spPr>
        <p:txBody>
          <a:bodyPr anchor="ctr">
            <a:normAutofit/>
          </a:bodyPr>
          <a:lstStyle/>
          <a:p>
            <a:pPr algn="ctr"/>
            <a:r>
              <a:rPr lang="en-US" sz="2800" dirty="0">
                <a:latin typeface="Bodoni MT" panose="02070603080606020203" pitchFamily="18" charset="0"/>
              </a:rPr>
              <a:t>Functional requirements</a:t>
            </a:r>
            <a:br>
              <a:rPr lang="en-US" sz="2800" dirty="0">
                <a:latin typeface="Bodoni MT" panose="02070603080606020203" pitchFamily="18" charset="0"/>
              </a:rPr>
            </a:br>
            <a:r>
              <a:rPr lang="en-US" sz="2800" dirty="0">
                <a:latin typeface="Bodoni MT" panose="02070603080606020203" pitchFamily="18" charset="0"/>
              </a:rPr>
              <a:t>(student)</a:t>
            </a:r>
            <a:br>
              <a:rPr lang="en-US" sz="2800" dirty="0">
                <a:latin typeface="Bodoni MT" panose="02070603080606020203" pitchFamily="18" charset="0"/>
              </a:rPr>
            </a:br>
            <a:r>
              <a:rPr lang="en-US" sz="2800" dirty="0">
                <a:latin typeface="Bodoni MT" panose="02070603080606020203" pitchFamily="18" charset="0"/>
              </a:rPr>
              <a:t>(01)</a:t>
            </a:r>
          </a:p>
        </p:txBody>
      </p:sp>
      <p:graphicFrame>
        <p:nvGraphicFramePr>
          <p:cNvPr id="5" name="Content Placeholder 2">
            <a:extLst>
              <a:ext uri="{FF2B5EF4-FFF2-40B4-BE49-F238E27FC236}">
                <a16:creationId xmlns:a16="http://schemas.microsoft.com/office/drawing/2014/main" id="{9D9B547D-5557-42AB-B99C-24742ED0495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82179749"/>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7963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274</TotalTime>
  <Words>853</Words>
  <Application>Microsoft Office PowerPoint</Application>
  <PresentationFormat>Widescreen</PresentationFormat>
  <Paragraphs>115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Bodoni MT</vt:lpstr>
      <vt:lpstr>Calibri</vt:lpstr>
      <vt:lpstr>Gill Sans MT</vt:lpstr>
      <vt:lpstr>Impact</vt:lpstr>
      <vt:lpstr>Symbol</vt:lpstr>
      <vt:lpstr>Times New Roman</vt:lpstr>
      <vt:lpstr>Badge</vt:lpstr>
      <vt:lpstr>Tripify, bus management system</vt:lpstr>
      <vt:lpstr>Group members</vt:lpstr>
      <vt:lpstr>Introduction</vt:lpstr>
      <vt:lpstr>scope</vt:lpstr>
      <vt:lpstr>goals</vt:lpstr>
      <vt:lpstr>Ideal vs real case</vt:lpstr>
      <vt:lpstr>Stakeholders </vt:lpstr>
      <vt:lpstr>Functionalities</vt:lpstr>
      <vt:lpstr>Functional requirements (student) (01)</vt:lpstr>
      <vt:lpstr>Functional requirements (Driver) (02)</vt:lpstr>
      <vt:lpstr>Functional requirements (ADMIN) (03)</vt:lpstr>
      <vt:lpstr>Non- Functional requirements (01)</vt:lpstr>
      <vt:lpstr>Non- Functional requirements (02)</vt:lpstr>
      <vt:lpstr>Use cases </vt:lpstr>
      <vt:lpstr>Useful Use cases </vt:lpstr>
      <vt:lpstr>Use case diagram</vt:lpstr>
      <vt:lpstr>Domain Model</vt:lpstr>
      <vt:lpstr>Class diagram</vt:lpstr>
      <vt:lpstr>Ismail ramzan</vt:lpstr>
      <vt:lpstr>Usman Shahid</vt:lpstr>
      <vt:lpstr>Musaab Imran</vt:lpstr>
      <vt:lpstr>DEMO!</vt:lpstr>
      <vt:lpstr>ANY 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Musaab Imran</dc:creator>
  <cp:lastModifiedBy>Musaab Imran</cp:lastModifiedBy>
  <cp:revision>63</cp:revision>
  <dcterms:created xsi:type="dcterms:W3CDTF">2022-05-20T04:32:42Z</dcterms:created>
  <dcterms:modified xsi:type="dcterms:W3CDTF">2022-05-30T17:25:26Z</dcterms:modified>
</cp:coreProperties>
</file>