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1"/>
  </p:notesMasterIdLst>
  <p:sldIdLst>
    <p:sldId id="256" r:id="rId2"/>
    <p:sldId id="276" r:id="rId3"/>
    <p:sldId id="277" r:id="rId4"/>
    <p:sldId id="258" r:id="rId5"/>
    <p:sldId id="259" r:id="rId6"/>
    <p:sldId id="260" r:id="rId7"/>
    <p:sldId id="263" r:id="rId8"/>
    <p:sldId id="270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DC93-97D6-42BF-A281-AD5E1D3A9986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B32D0-8FAC-4C7C-8454-136496CB5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7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4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6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83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7" algn="l" defTabSz="9143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83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4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0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1980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9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0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7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78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1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1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4CF4-DD0F-4209-9F9A-3A277B180DB5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689D9-ACBB-463E-A2DC-65B0DEE7D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525" y="1752600"/>
            <a:ext cx="73152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315200" cy="3263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91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762000"/>
            <a:ext cx="6377940" cy="1293028"/>
          </a:xfrm>
        </p:spPr>
        <p:txBody>
          <a:bodyPr/>
          <a:lstStyle/>
          <a:p>
            <a:pPr algn="l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Name:                                 ID</a:t>
            </a:r>
          </a:p>
          <a:p>
            <a:r>
              <a:rPr lang="en-US" dirty="0" err="1" smtClean="0"/>
              <a:t>Shoaib</a:t>
            </a:r>
            <a:r>
              <a:rPr lang="en-US" dirty="0" smtClean="0"/>
              <a:t> </a:t>
            </a:r>
            <a:r>
              <a:rPr lang="en-US" dirty="0" err="1" smtClean="0"/>
              <a:t>ibne</a:t>
            </a:r>
            <a:r>
              <a:rPr lang="en-US" dirty="0" smtClean="0"/>
              <a:t> Ashraf                1801010020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9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2514600"/>
            <a:ext cx="6377940" cy="1293028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The </a:t>
            </a:r>
            <a:r>
              <a:rPr lang="en-US" sz="4800" dirty="0" smtClean="0"/>
              <a:t>Thematic Apperception </a:t>
            </a:r>
            <a:r>
              <a:rPr lang="en-US" sz="48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907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315200" cy="838199"/>
          </a:xfrm>
        </p:spPr>
        <p:txBody>
          <a:bodyPr>
            <a:noAutofit/>
          </a:bodyPr>
          <a:lstStyle/>
          <a:p>
            <a:pPr algn="l"/>
            <a:r>
              <a:rPr lang="en-US" cap="none" dirty="0" smtClean="0"/>
              <a:t>          What is TAT?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96439"/>
            <a:ext cx="8458200" cy="486156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/>
              <a:t>The Thematic Apperception Test (TAT) is a projective personality assessment psychological </a:t>
            </a:r>
            <a:r>
              <a:rPr lang="en-US" sz="3600" dirty="0" smtClean="0"/>
              <a:t>test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2"/>
            <a:ext cx="7315200" cy="761999"/>
          </a:xfrm>
        </p:spPr>
        <p:txBody>
          <a:bodyPr/>
          <a:lstStyle/>
          <a:p>
            <a:pPr algn="l"/>
            <a:r>
              <a:rPr lang="en-US" cap="none" dirty="0" smtClean="0"/>
              <a:t>          History Of TAT: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1"/>
            <a:ext cx="7315200" cy="38862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 </a:t>
            </a:r>
            <a:r>
              <a:rPr lang="en-US" sz="2800" dirty="0"/>
              <a:t>It was conceptualized by Henry Murray and Christina Morgan on 1935 but more fully elaborated in 1938 and 1943. 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 It was believed that material derived from the test could serve as the X-ray of personality. 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 By 1950, several books and more than 100 articles were </a:t>
            </a:r>
            <a:r>
              <a:rPr lang="en-US" sz="2800" dirty="0" smtClean="0"/>
              <a:t>published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 By 1971, more than 1,800 articles had been written based on the TAT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34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15200" cy="914399"/>
          </a:xfrm>
        </p:spPr>
        <p:txBody>
          <a:bodyPr>
            <a:normAutofit/>
          </a:bodyPr>
          <a:lstStyle/>
          <a:p>
            <a:pPr algn="l"/>
            <a:r>
              <a:rPr lang="en-US" sz="3600" cap="none" dirty="0" smtClean="0"/>
              <a:t>         The Test Procedure:</a:t>
            </a:r>
            <a:endParaRPr lang="en-US" sz="36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pPr marL="388620" indent="-342900">
              <a:buFont typeface="Wingdings" panose="05000000000000000000" pitchFamily="2" charset="2"/>
              <a:buChar char="q"/>
            </a:pPr>
            <a:r>
              <a:rPr lang="en-US" sz="2800" dirty="0"/>
              <a:t>The complete version of the test contains 31 picture cards. The subject is asked to tell a story for each picture that is presented to them, including the following</a:t>
            </a:r>
            <a:r>
              <a:rPr lang="en-US" sz="2800" dirty="0" smtClean="0"/>
              <a:t>:</a:t>
            </a:r>
          </a:p>
          <a:p>
            <a:pPr marL="45720" indent="0">
              <a:buNone/>
            </a:pPr>
            <a:r>
              <a:rPr lang="en-US" sz="2800" dirty="0" smtClean="0"/>
              <a:t>     1.what </a:t>
            </a:r>
            <a:r>
              <a:rPr lang="en-US" sz="2800" dirty="0"/>
              <a:t>has led up to the event </a:t>
            </a:r>
            <a:r>
              <a:rPr lang="en-US" sz="2800" dirty="0" smtClean="0"/>
              <a:t>show</a:t>
            </a:r>
          </a:p>
          <a:p>
            <a:pPr marL="45720" indent="0">
              <a:buNone/>
            </a:pPr>
            <a:r>
              <a:rPr lang="en-US" sz="2800" dirty="0" smtClean="0"/>
              <a:t>     2</a:t>
            </a:r>
            <a:r>
              <a:rPr lang="en-US" sz="2800" dirty="0"/>
              <a:t>) what is happening at the </a:t>
            </a:r>
            <a:r>
              <a:rPr lang="en-US" sz="2800" dirty="0" smtClean="0"/>
              <a:t>moment</a:t>
            </a:r>
          </a:p>
          <a:p>
            <a:pPr marL="45720" indent="0">
              <a:buNone/>
            </a:pPr>
            <a:r>
              <a:rPr lang="en-US" sz="2800" dirty="0" smtClean="0"/>
              <a:t>     3</a:t>
            </a:r>
            <a:r>
              <a:rPr lang="en-US" sz="2800" dirty="0"/>
              <a:t>) what the characters are feeling and thinking </a:t>
            </a:r>
            <a:endParaRPr lang="en-US" sz="2800" dirty="0" smtClean="0"/>
          </a:p>
          <a:p>
            <a:pPr marL="45720" indent="0">
              <a:buNone/>
            </a:pPr>
            <a:r>
              <a:rPr lang="en-US" sz="2800" dirty="0" smtClean="0"/>
              <a:t>     4</a:t>
            </a:r>
            <a:r>
              <a:rPr lang="en-US" sz="2800" dirty="0"/>
              <a:t>) what the outcome of the story was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11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7315200" cy="1219199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        SCORING </a:t>
            </a:r>
            <a:r>
              <a:rPr lang="en-US" sz="3600" dirty="0"/>
              <a:t>SYSTEMS: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1"/>
            <a:ext cx="7315200" cy="3539527"/>
          </a:xfrm>
        </p:spPr>
        <p:txBody>
          <a:bodyPr>
            <a:noAutofit/>
          </a:bodyPr>
          <a:lstStyle/>
          <a:p>
            <a:r>
              <a:rPr lang="en-US" sz="2800" dirty="0"/>
              <a:t>Several formal scoring systems have been developed for analyzing TAT stories systematically and consistently. Three common methods that are currently used in research </a:t>
            </a:r>
            <a:r>
              <a:rPr lang="en-US" sz="2800" dirty="0" smtClean="0"/>
              <a:t>are </a:t>
            </a:r>
            <a:r>
              <a:rPr lang="en-US" sz="2800" dirty="0"/>
              <a:t>the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1</a:t>
            </a:r>
            <a:r>
              <a:rPr lang="en-US" sz="2800" dirty="0" smtClean="0"/>
              <a:t>) Defense  Mechanisms </a:t>
            </a:r>
            <a:r>
              <a:rPr lang="en-US" sz="2800" dirty="0"/>
              <a:t>Manual</a:t>
            </a:r>
          </a:p>
          <a:p>
            <a:r>
              <a:rPr lang="en-US" sz="2800" dirty="0"/>
              <a:t>2) Social Cognition and Object Relations (SCOR) scale</a:t>
            </a:r>
          </a:p>
          <a:p>
            <a:r>
              <a:rPr lang="en-US" sz="2800" dirty="0"/>
              <a:t>3) Personal Problem-Solving System—Revised (PPSS-R</a:t>
            </a:r>
            <a:r>
              <a:rPr lang="en-US" sz="2800" dirty="0" smtClean="0"/>
              <a:t>)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16819"/>
      </p:ext>
    </p:extLst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1"/>
            <a:ext cx="7315200" cy="106679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PSYCHOMETRIC </a:t>
            </a:r>
            <a:r>
              <a:rPr lang="en-US" sz="3600" dirty="0" smtClean="0"/>
              <a:t>CHARECTERISTICS: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 </a:t>
            </a:r>
            <a:r>
              <a:rPr lang="en-US" sz="3200" dirty="0"/>
              <a:t>Reliability</a:t>
            </a:r>
          </a:p>
          <a:p>
            <a:pPr marL="45720" indent="0">
              <a:buNone/>
            </a:pPr>
            <a:r>
              <a:rPr lang="en-US" sz="3200" dirty="0"/>
              <a:t> Validity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562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733800"/>
            <a:ext cx="5562600" cy="1154097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62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623</TotalTime>
  <Words>182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Vapor Trail</vt:lpstr>
      <vt:lpstr>Welcome</vt:lpstr>
      <vt:lpstr>Presented By:</vt:lpstr>
      <vt:lpstr>The Thematic Apperception Test</vt:lpstr>
      <vt:lpstr>          What is TAT?</vt:lpstr>
      <vt:lpstr>          History Of TAT:</vt:lpstr>
      <vt:lpstr>         The Test Procedure:</vt:lpstr>
      <vt:lpstr>        SCORING SYSTEMS:</vt:lpstr>
      <vt:lpstr>PSYCHOMETRIC CHARECTERISTICS: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Android Based Application</dc:title>
  <dc:creator>akil</dc:creator>
  <cp:lastModifiedBy>Musa Ashraf</cp:lastModifiedBy>
  <cp:revision>83</cp:revision>
  <dcterms:created xsi:type="dcterms:W3CDTF">2017-01-23T13:52:59Z</dcterms:created>
  <dcterms:modified xsi:type="dcterms:W3CDTF">2018-12-02T18:06:57Z</dcterms:modified>
</cp:coreProperties>
</file>