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28" autoAdjust="0"/>
    <p:restoredTop sz="93821" autoAdjust="0"/>
  </p:normalViewPr>
  <p:slideViewPr>
    <p:cSldViewPr snapToGrid="0">
      <p:cViewPr varScale="1">
        <p:scale>
          <a:sx n="49" d="100"/>
          <a:sy n="49" d="100"/>
        </p:scale>
        <p:origin x="98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F6C3-7AC2-42D9-8CC8-2D93ED0EF1D3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C58AA64-01D9-447C-98C1-49E87C983CA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3755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F6C3-7AC2-42D9-8CC8-2D93ED0EF1D3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58AA64-01D9-447C-98C1-49E87C983CA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9028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F6C3-7AC2-42D9-8CC8-2D93ED0EF1D3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58AA64-01D9-447C-98C1-49E87C983CAC}" type="slidenum">
              <a:rPr lang="ar-SA" smtClean="0"/>
              <a:t>‹#›</a:t>
            </a:fld>
            <a:endParaRPr lang="ar-S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5138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F6C3-7AC2-42D9-8CC8-2D93ED0EF1D3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58AA64-01D9-447C-98C1-49E87C983CA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98061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F6C3-7AC2-42D9-8CC8-2D93ED0EF1D3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58AA64-01D9-447C-98C1-49E87C983CAC}" type="slidenum">
              <a:rPr lang="ar-SA" smtClean="0"/>
              <a:t>‹#›</a:t>
            </a:fld>
            <a:endParaRPr lang="ar-S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0466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F6C3-7AC2-42D9-8CC8-2D93ED0EF1D3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58AA64-01D9-447C-98C1-49E87C983CA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9673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F6C3-7AC2-42D9-8CC8-2D93ED0EF1D3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AA64-01D9-447C-98C1-49E87C983CA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72167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F6C3-7AC2-42D9-8CC8-2D93ED0EF1D3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AA64-01D9-447C-98C1-49E87C983CA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6711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F6C3-7AC2-42D9-8CC8-2D93ED0EF1D3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AA64-01D9-447C-98C1-49E87C983CA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5862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F6C3-7AC2-42D9-8CC8-2D93ED0EF1D3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58AA64-01D9-447C-98C1-49E87C983CA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5179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F6C3-7AC2-42D9-8CC8-2D93ED0EF1D3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C58AA64-01D9-447C-98C1-49E87C983CA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2633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F6C3-7AC2-42D9-8CC8-2D93ED0EF1D3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C58AA64-01D9-447C-98C1-49E87C983CA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1379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F6C3-7AC2-42D9-8CC8-2D93ED0EF1D3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AA64-01D9-447C-98C1-49E87C983CA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6800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F6C3-7AC2-42D9-8CC8-2D93ED0EF1D3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AA64-01D9-447C-98C1-49E87C983CA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0700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F6C3-7AC2-42D9-8CC8-2D93ED0EF1D3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AA64-01D9-447C-98C1-49E87C983CA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9412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F6C3-7AC2-42D9-8CC8-2D93ED0EF1D3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58AA64-01D9-447C-98C1-49E87C983CA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5488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F6C3-7AC2-42D9-8CC8-2D93ED0EF1D3}" type="datetimeFigureOut">
              <a:rPr lang="ar-SA" smtClean="0"/>
              <a:t>29/01/47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C58AA64-01D9-447C-98C1-49E87C983CA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9627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F50AC1C-5261-4A12-A7BA-8D997F5CB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17838"/>
            <a:ext cx="12191999" cy="52933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ar-SA" sz="6000" dirty="0">
                <a:solidFill>
                  <a:schemeClr val="bg2">
                    <a:lumMod val="10000"/>
                  </a:schemeClr>
                </a:solidFill>
              </a:rPr>
              <a:t>واجب هندسة برمجيات</a:t>
            </a:r>
          </a:p>
          <a:p>
            <a:pPr marL="0" indent="0" algn="ctr">
              <a:buNone/>
            </a:pPr>
            <a:r>
              <a:rPr lang="ar-SA" sz="6000" dirty="0">
                <a:solidFill>
                  <a:schemeClr val="bg2">
                    <a:lumMod val="10000"/>
                  </a:schemeClr>
                </a:solidFill>
              </a:rPr>
              <a:t>   المحاضرة الأولى </a:t>
            </a:r>
          </a:p>
          <a:p>
            <a:pPr marL="0" indent="0" algn="ctr">
              <a:buNone/>
            </a:pPr>
            <a:r>
              <a:rPr lang="ar-SA" sz="6000" dirty="0">
                <a:solidFill>
                  <a:schemeClr val="bg2">
                    <a:lumMod val="10000"/>
                  </a:schemeClr>
                </a:solidFill>
              </a:rPr>
              <a:t>         إعداد </a:t>
            </a:r>
            <a:r>
              <a:rPr lang="ar-SA" sz="6000" dirty="0" err="1">
                <a:solidFill>
                  <a:schemeClr val="bg2">
                    <a:lumMod val="10000"/>
                  </a:schemeClr>
                </a:solidFill>
              </a:rPr>
              <a:t>الطالب:مصعب</a:t>
            </a:r>
            <a:r>
              <a:rPr lang="ar-SA" sz="6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ar-SA" sz="6000" dirty="0" err="1">
                <a:solidFill>
                  <a:schemeClr val="bg2">
                    <a:lumMod val="10000"/>
                  </a:schemeClr>
                </a:solidFill>
              </a:rPr>
              <a:t>الجعشني</a:t>
            </a:r>
            <a:r>
              <a:rPr lang="ar-SA" sz="6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ar-SA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04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F0F91A4F-0529-456A-84C9-61ED53A7D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96" y="1182414"/>
            <a:ext cx="10421007" cy="474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3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>
            <a:extLst>
              <a:ext uri="{FF2B5EF4-FFF2-40B4-BE49-F238E27FC236}">
                <a16:creationId xmlns:a16="http://schemas.microsoft.com/office/drawing/2014/main" id="{6322329D-EAC5-4270-BD07-39D54CD0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45" y="1474076"/>
            <a:ext cx="10207817" cy="44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24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30B94F2F-C1C3-44D7-82E6-5EC6C0F73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614" y="646386"/>
            <a:ext cx="9932276" cy="592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4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39712BC-7A15-4ACB-BE20-5D3DD6593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D1296B0A-ECD6-43E6-A91B-CB6205EFCC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29" name="صورة 28">
            <a:extLst>
              <a:ext uri="{FF2B5EF4-FFF2-40B4-BE49-F238E27FC236}">
                <a16:creationId xmlns:a16="http://schemas.microsoft.com/office/drawing/2014/main" id="{8E7218E1-A9E5-44BD-B874-48CBA3A9D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15" y="269129"/>
            <a:ext cx="11497570" cy="63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4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9063AD91-B700-4B65-AD09-A009104C0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799"/>
            <a:ext cx="11997559" cy="6680315"/>
          </a:xfrm>
        </p:spPr>
      </p:pic>
    </p:spTree>
    <p:extLst>
      <p:ext uri="{BB962C8B-B14F-4D97-AF65-F5344CB8AC3E}">
        <p14:creationId xmlns:p14="http://schemas.microsoft.com/office/powerpoint/2010/main" val="179305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AE19C39E-C764-4085-A65E-8DFD1FA3D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80" y="135337"/>
            <a:ext cx="11792606" cy="70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3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54575C1C-72EA-4F06-8A57-D398E7D60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-110359"/>
            <a:ext cx="11540358" cy="696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5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B45AA997-E22C-4A8C-BDBD-18BCE48ED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0" y="0"/>
            <a:ext cx="11587655" cy="649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5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1CAFD116-C5B2-4473-A777-D9DE47EE7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65" y="930165"/>
            <a:ext cx="10026869" cy="52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3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CC1DA3C6-3FE6-47F0-80A0-5EEEEA434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786" y="788276"/>
            <a:ext cx="9459311" cy="540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A4C3ED39-3147-45C8-937B-D4D2BF857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79" y="1403132"/>
            <a:ext cx="10452537" cy="48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56227"/>
      </p:ext>
    </p:extLst>
  </p:cSld>
  <p:clrMapOvr>
    <a:masterClrMapping/>
  </p:clrMapOvr>
</p:sld>
</file>

<file path=ppt/theme/theme1.xml><?xml version="1.0" encoding="utf-8"?>
<a:theme xmlns:a="http://schemas.openxmlformats.org/drawingml/2006/main" name="ربطة">
  <a:themeElements>
    <a:clrScheme name="ربطة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ربطة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ربطة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</TotalTime>
  <Words>12</Words>
  <Application>Microsoft Office PowerPoint</Application>
  <PresentationFormat>شاشة عريضة</PresentationFormat>
  <Paragraphs>3</Paragraphs>
  <Slides>12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ربطة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ComputerWorld</dc:creator>
  <cp:lastModifiedBy>ComputerWorld</cp:lastModifiedBy>
  <cp:revision>3</cp:revision>
  <dcterms:created xsi:type="dcterms:W3CDTF">2025-07-24T19:29:13Z</dcterms:created>
  <dcterms:modified xsi:type="dcterms:W3CDTF">2025-07-24T19:50:20Z</dcterms:modified>
</cp:coreProperties>
</file>