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3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8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0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A6EA-9EB9-30DF-F4BC-C862517F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0445" y="592074"/>
            <a:ext cx="625111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E-Learn </a:t>
            </a:r>
            <a:br>
              <a:rPr lang="ar-SA" dirty="0"/>
            </a:br>
            <a:r>
              <a:rPr lang="en-US" sz="3600" dirty="0"/>
              <a:t>learning management system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1501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E-Learn  learning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  learning management system</dc:title>
  <dc:creator>mosab albishi</dc:creator>
  <cp:lastModifiedBy>mosab albishi</cp:lastModifiedBy>
  <cp:revision>1</cp:revision>
  <dcterms:created xsi:type="dcterms:W3CDTF">2023-05-24T21:38:31Z</dcterms:created>
  <dcterms:modified xsi:type="dcterms:W3CDTF">2023-05-24T22:36:41Z</dcterms:modified>
</cp:coreProperties>
</file>