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C4A4F-209D-46D1-8928-1386C9076AFD}" v="14" dt="2023-05-25T05:10:14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sab albishi" userId="28acc3dcb55a8a03" providerId="LiveId" clId="{0D7C4A4F-209D-46D1-8928-1386C9076AFD}"/>
    <pc:docChg chg="undo redo custSel addSld modSld">
      <pc:chgData name="mosab albishi" userId="28acc3dcb55a8a03" providerId="LiveId" clId="{0D7C4A4F-209D-46D1-8928-1386C9076AFD}" dt="2023-05-25T05:19:55.377" v="877" actId="14100"/>
      <pc:docMkLst>
        <pc:docMk/>
      </pc:docMkLst>
      <pc:sldChg chg="addSp modSp mod">
        <pc:chgData name="mosab albishi" userId="28acc3dcb55a8a03" providerId="LiveId" clId="{0D7C4A4F-209D-46D1-8928-1386C9076AFD}" dt="2023-05-25T04:16:52.602" v="23" actId="1076"/>
        <pc:sldMkLst>
          <pc:docMk/>
          <pc:sldMk cId="401501159" sldId="256"/>
        </pc:sldMkLst>
        <pc:spChg chg="mod">
          <ac:chgData name="mosab albishi" userId="28acc3dcb55a8a03" providerId="LiveId" clId="{0D7C4A4F-209D-46D1-8928-1386C9076AFD}" dt="2023-05-25T04:16:44.175" v="22" actId="20577"/>
          <ac:spMkLst>
            <pc:docMk/>
            <pc:sldMk cId="401501159" sldId="256"/>
            <ac:spMk id="2" creationId="{9997A6EA-9EB9-30DF-F4BC-C862517F6733}"/>
          </ac:spMkLst>
        </pc:spChg>
        <pc:picChg chg="add mod">
          <ac:chgData name="mosab albishi" userId="28acc3dcb55a8a03" providerId="LiveId" clId="{0D7C4A4F-209D-46D1-8928-1386C9076AFD}" dt="2023-05-25T04:16:52.602" v="23" actId="1076"/>
          <ac:picMkLst>
            <pc:docMk/>
            <pc:sldMk cId="401501159" sldId="256"/>
            <ac:picMk id="4" creationId="{6C8CB9FF-1892-2AC7-E4F8-BD80D9DC8ED4}"/>
          </ac:picMkLst>
        </pc:picChg>
      </pc:sldChg>
      <pc:sldChg chg="addSp modSp new mod">
        <pc:chgData name="mosab albishi" userId="28acc3dcb55a8a03" providerId="LiveId" clId="{0D7C4A4F-209D-46D1-8928-1386C9076AFD}" dt="2023-05-25T04:19:01.301" v="36" actId="1076"/>
        <pc:sldMkLst>
          <pc:docMk/>
          <pc:sldMk cId="1145945875" sldId="257"/>
        </pc:sldMkLst>
        <pc:spChg chg="mod">
          <ac:chgData name="mosab albishi" userId="28acc3dcb55a8a03" providerId="LiveId" clId="{0D7C4A4F-209D-46D1-8928-1386C9076AFD}" dt="2023-05-25T04:17:27.802" v="34" actId="20577"/>
          <ac:spMkLst>
            <pc:docMk/>
            <pc:sldMk cId="1145945875" sldId="257"/>
            <ac:spMk id="2" creationId="{E6985574-CF70-F5CA-3B61-8FCE12417919}"/>
          </ac:spMkLst>
        </pc:spChg>
        <pc:spChg chg="mod">
          <ac:chgData name="mosab albishi" userId="28acc3dcb55a8a03" providerId="LiveId" clId="{0D7C4A4F-209D-46D1-8928-1386C9076AFD}" dt="2023-05-25T04:19:01.301" v="36" actId="1076"/>
          <ac:spMkLst>
            <pc:docMk/>
            <pc:sldMk cId="1145945875" sldId="257"/>
            <ac:spMk id="3" creationId="{48913600-15ED-1E55-5EAF-7B21B31B1E9F}"/>
          </ac:spMkLst>
        </pc:spChg>
        <pc:picChg chg="add mod">
          <ac:chgData name="mosab albishi" userId="28acc3dcb55a8a03" providerId="LiveId" clId="{0D7C4A4F-209D-46D1-8928-1386C9076AFD}" dt="2023-05-25T04:17:33.087" v="35" actId="1076"/>
          <ac:picMkLst>
            <pc:docMk/>
            <pc:sldMk cId="1145945875" sldId="257"/>
            <ac:picMk id="4" creationId="{875FD2FD-7984-B42C-4E8E-B04764C2B651}"/>
          </ac:picMkLst>
        </pc:picChg>
      </pc:sldChg>
      <pc:sldChg chg="addSp delSp modSp new mod">
        <pc:chgData name="mosab albishi" userId="28acc3dcb55a8a03" providerId="LiveId" clId="{0D7C4A4F-209D-46D1-8928-1386C9076AFD}" dt="2023-05-25T04:47:21.288" v="510" actId="1076"/>
        <pc:sldMkLst>
          <pc:docMk/>
          <pc:sldMk cId="1943581995" sldId="258"/>
        </pc:sldMkLst>
        <pc:spChg chg="mod">
          <ac:chgData name="mosab albishi" userId="28acc3dcb55a8a03" providerId="LiveId" clId="{0D7C4A4F-209D-46D1-8928-1386C9076AFD}" dt="2023-05-25T04:20:00.648" v="39" actId="14100"/>
          <ac:spMkLst>
            <pc:docMk/>
            <pc:sldMk cId="1943581995" sldId="258"/>
            <ac:spMk id="2" creationId="{0E3CA743-134A-FBB2-7F20-D03565C610E8}"/>
          </ac:spMkLst>
        </pc:spChg>
        <pc:spChg chg="del mod">
          <ac:chgData name="mosab albishi" userId="28acc3dcb55a8a03" providerId="LiveId" clId="{0D7C4A4F-209D-46D1-8928-1386C9076AFD}" dt="2023-05-25T04:24:15.550" v="42" actId="931"/>
          <ac:spMkLst>
            <pc:docMk/>
            <pc:sldMk cId="1943581995" sldId="258"/>
            <ac:spMk id="3" creationId="{A599EE76-3335-431B-3B04-38C045FC352A}"/>
          </ac:spMkLst>
        </pc:spChg>
        <pc:spChg chg="add mod">
          <ac:chgData name="mosab albishi" userId="28acc3dcb55a8a03" providerId="LiveId" clId="{0D7C4A4F-209D-46D1-8928-1386C9076AFD}" dt="2023-05-25T04:33:37.471" v="479" actId="1076"/>
          <ac:spMkLst>
            <pc:docMk/>
            <pc:sldMk cId="1943581995" sldId="258"/>
            <ac:spMk id="6" creationId="{ADBD336C-0226-D48F-1783-C969DFE98A5A}"/>
          </ac:spMkLst>
        </pc:spChg>
        <pc:spChg chg="add mod">
          <ac:chgData name="mosab albishi" userId="28acc3dcb55a8a03" providerId="LiveId" clId="{0D7C4A4F-209D-46D1-8928-1386C9076AFD}" dt="2023-05-25T04:30:11.235" v="214" actId="20577"/>
          <ac:spMkLst>
            <pc:docMk/>
            <pc:sldMk cId="1943581995" sldId="258"/>
            <ac:spMk id="9" creationId="{5E7F6960-500E-B3A4-96CE-AFFAF838081C}"/>
          </ac:spMkLst>
        </pc:spChg>
        <pc:spChg chg="add mod">
          <ac:chgData name="mosab albishi" userId="28acc3dcb55a8a03" providerId="LiveId" clId="{0D7C4A4F-209D-46D1-8928-1386C9076AFD}" dt="2023-05-25T04:32:46.596" v="442" actId="1038"/>
          <ac:spMkLst>
            <pc:docMk/>
            <pc:sldMk cId="1943581995" sldId="258"/>
            <ac:spMk id="10" creationId="{EF70A39E-F376-7521-F06A-4E66B346860F}"/>
          </ac:spMkLst>
        </pc:spChg>
        <pc:spChg chg="add mod">
          <ac:chgData name="mosab albishi" userId="28acc3dcb55a8a03" providerId="LiveId" clId="{0D7C4A4F-209D-46D1-8928-1386C9076AFD}" dt="2023-05-25T04:32:52.709" v="449" actId="20577"/>
          <ac:spMkLst>
            <pc:docMk/>
            <pc:sldMk cId="1943581995" sldId="258"/>
            <ac:spMk id="13" creationId="{999A2750-0B86-6348-6EDF-6995EA7630F4}"/>
          </ac:spMkLst>
        </pc:spChg>
        <pc:spChg chg="add mod">
          <ac:chgData name="mosab albishi" userId="28acc3dcb55a8a03" providerId="LiveId" clId="{0D7C4A4F-209D-46D1-8928-1386C9076AFD}" dt="2023-05-25T04:46:54.957" v="498" actId="1076"/>
          <ac:spMkLst>
            <pc:docMk/>
            <pc:sldMk cId="1943581995" sldId="258"/>
            <ac:spMk id="16" creationId="{D1392808-693E-609A-3270-4450500C7C50}"/>
          </ac:spMkLst>
        </pc:spChg>
        <pc:spChg chg="add mod">
          <ac:chgData name="mosab albishi" userId="28acc3dcb55a8a03" providerId="LiveId" clId="{0D7C4A4F-209D-46D1-8928-1386C9076AFD}" dt="2023-05-25T04:47:21.288" v="510" actId="1076"/>
          <ac:spMkLst>
            <pc:docMk/>
            <pc:sldMk cId="1943581995" sldId="258"/>
            <ac:spMk id="17" creationId="{C247D174-BD84-32FA-44E8-BB8832BF0771}"/>
          </ac:spMkLst>
        </pc:spChg>
        <pc:picChg chg="add mod ord">
          <ac:chgData name="mosab albishi" userId="28acc3dcb55a8a03" providerId="LiveId" clId="{0D7C4A4F-209D-46D1-8928-1386C9076AFD}" dt="2023-05-25T04:33:25.379" v="474" actId="1035"/>
          <ac:picMkLst>
            <pc:docMk/>
            <pc:sldMk cId="1943581995" sldId="258"/>
            <ac:picMk id="5" creationId="{BFFB1F06-6678-B927-E0AB-F605081DFD5C}"/>
          </ac:picMkLst>
        </pc:picChg>
        <pc:picChg chg="add mod">
          <ac:chgData name="mosab albishi" userId="28acc3dcb55a8a03" providerId="LiveId" clId="{0D7C4A4F-209D-46D1-8928-1386C9076AFD}" dt="2023-05-25T04:29:25.448" v="73" actId="1076"/>
          <ac:picMkLst>
            <pc:docMk/>
            <pc:sldMk cId="1943581995" sldId="258"/>
            <ac:picMk id="8" creationId="{CBFA0133-2DC5-17FB-DA28-773C12C7C085}"/>
          </ac:picMkLst>
        </pc:picChg>
        <pc:picChg chg="add mod">
          <ac:chgData name="mosab albishi" userId="28acc3dcb55a8a03" providerId="LiveId" clId="{0D7C4A4F-209D-46D1-8928-1386C9076AFD}" dt="2023-05-25T04:31:33.024" v="285" actId="1076"/>
          <ac:picMkLst>
            <pc:docMk/>
            <pc:sldMk cId="1943581995" sldId="258"/>
            <ac:picMk id="12" creationId="{E60DF1D4-7847-8D89-A017-DD441EE66C69}"/>
          </ac:picMkLst>
        </pc:picChg>
        <pc:picChg chg="add mod">
          <ac:chgData name="mosab albishi" userId="28acc3dcb55a8a03" providerId="LiveId" clId="{0D7C4A4F-209D-46D1-8928-1386C9076AFD}" dt="2023-05-25T04:32:32.106" v="415" actId="1076"/>
          <ac:picMkLst>
            <pc:docMk/>
            <pc:sldMk cId="1943581995" sldId="258"/>
            <ac:picMk id="15" creationId="{EF7F7B02-CC0A-13D3-9E5F-C1353FD8C219}"/>
          </ac:picMkLst>
        </pc:picChg>
      </pc:sldChg>
      <pc:sldChg chg="addSp delSp modSp new mod">
        <pc:chgData name="mosab albishi" userId="28acc3dcb55a8a03" providerId="LiveId" clId="{0D7C4A4F-209D-46D1-8928-1386C9076AFD}" dt="2023-05-25T05:16:42.545" v="869" actId="20577"/>
        <pc:sldMkLst>
          <pc:docMk/>
          <pc:sldMk cId="94830920" sldId="259"/>
        </pc:sldMkLst>
        <pc:spChg chg="mod">
          <ac:chgData name="mosab albishi" userId="28acc3dcb55a8a03" providerId="LiveId" clId="{0D7C4A4F-209D-46D1-8928-1386C9076AFD}" dt="2023-05-25T05:07:41.965" v="513" actId="14100"/>
          <ac:spMkLst>
            <pc:docMk/>
            <pc:sldMk cId="94830920" sldId="259"/>
            <ac:spMk id="2" creationId="{C0C52EAB-191D-7D36-7371-726345CCB49D}"/>
          </ac:spMkLst>
        </pc:spChg>
        <pc:spChg chg="del mod">
          <ac:chgData name="mosab albishi" userId="28acc3dcb55a8a03" providerId="LiveId" clId="{0D7C4A4F-209D-46D1-8928-1386C9076AFD}" dt="2023-05-25T05:09:52.823" v="635" actId="478"/>
          <ac:spMkLst>
            <pc:docMk/>
            <pc:sldMk cId="94830920" sldId="259"/>
            <ac:spMk id="3" creationId="{73DEC08D-5604-0DA8-AA0A-1A3AB50E99DA}"/>
          </ac:spMkLst>
        </pc:spChg>
        <pc:spChg chg="add mod">
          <ac:chgData name="mosab albishi" userId="28acc3dcb55a8a03" providerId="LiveId" clId="{0D7C4A4F-209D-46D1-8928-1386C9076AFD}" dt="2023-05-25T05:16:42.545" v="869" actId="20577"/>
          <ac:spMkLst>
            <pc:docMk/>
            <pc:sldMk cId="94830920" sldId="259"/>
            <ac:spMk id="4" creationId="{1512CFDB-5BC0-079B-9396-BE8133577D96}"/>
          </ac:spMkLst>
        </pc:spChg>
      </pc:sldChg>
      <pc:sldChg chg="modSp new mod">
        <pc:chgData name="mosab albishi" userId="28acc3dcb55a8a03" providerId="LiveId" clId="{0D7C4A4F-209D-46D1-8928-1386C9076AFD}" dt="2023-05-25T05:19:55.377" v="877" actId="14100"/>
        <pc:sldMkLst>
          <pc:docMk/>
          <pc:sldMk cId="4001257893" sldId="260"/>
        </pc:sldMkLst>
        <pc:spChg chg="mod">
          <ac:chgData name="mosab albishi" userId="28acc3dcb55a8a03" providerId="LiveId" clId="{0D7C4A4F-209D-46D1-8928-1386C9076AFD}" dt="2023-05-25T05:17:03.061" v="875" actId="1076"/>
          <ac:spMkLst>
            <pc:docMk/>
            <pc:sldMk cId="4001257893" sldId="260"/>
            <ac:spMk id="2" creationId="{35652585-4FEA-547D-AA3B-0F6ED212A53C}"/>
          </ac:spMkLst>
        </pc:spChg>
        <pc:spChg chg="mod">
          <ac:chgData name="mosab albishi" userId="28acc3dcb55a8a03" providerId="LiveId" clId="{0D7C4A4F-209D-46D1-8928-1386C9076AFD}" dt="2023-05-25T05:19:55.377" v="877" actId="14100"/>
          <ac:spMkLst>
            <pc:docMk/>
            <pc:sldMk cId="4001257893" sldId="260"/>
            <ac:spMk id="3" creationId="{BA7F862F-CC4F-6722-A95D-3906431720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31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1581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06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3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2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62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6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8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7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4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6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2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7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27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A6EA-9EB9-30DF-F4BC-C862517F6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861" y="592074"/>
            <a:ext cx="6251110" cy="356616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E-Learn </a:t>
            </a:r>
            <a:r>
              <a:rPr lang="ar-SA" dirty="0"/>
              <a:t>  </a:t>
            </a:r>
            <a:r>
              <a:rPr lang="en-US" dirty="0"/>
              <a:t> </a:t>
            </a:r>
            <a:br>
              <a:rPr lang="ar-SA" dirty="0"/>
            </a:br>
            <a:r>
              <a:rPr lang="en-US" sz="3600" dirty="0"/>
              <a:t>learning management system</a:t>
            </a:r>
            <a:endParaRPr lang="ar-SA" dirty="0"/>
          </a:p>
        </p:txBody>
      </p:sp>
      <p:pic>
        <p:nvPicPr>
          <p:cNvPr id="4" name="Picture 3" descr="A picture containing screenshot, rectangle, symbol, circle&#10;&#10;Description automatically generated">
            <a:extLst>
              <a:ext uri="{FF2B5EF4-FFF2-40B4-BE49-F238E27FC236}">
                <a16:creationId xmlns:a16="http://schemas.microsoft.com/office/drawing/2014/main" id="{6C8CB9FF-1892-2AC7-E4F8-BD80D9DC8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07" y="1231520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5574-CF70-F5CA-3B61-8FCE1241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43291"/>
            <a:ext cx="9404723" cy="1008437"/>
          </a:xfrm>
        </p:spPr>
        <p:txBody>
          <a:bodyPr/>
          <a:lstStyle/>
          <a:p>
            <a:r>
              <a:rPr lang="en-US" dirty="0"/>
              <a:t>         E-Learn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3600-15ED-1E55-5EAF-7B21B31B1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62339"/>
            <a:ext cx="8946541" cy="4195481"/>
          </a:xfrm>
        </p:spPr>
        <p:txBody>
          <a:bodyPr>
            <a:normAutofit/>
          </a:bodyPr>
          <a:lstStyle/>
          <a:p>
            <a:pPr algn="ctr"/>
            <a:r>
              <a:rPr lang="en-US" sz="3200" b="0" i="0" dirty="0">
                <a:solidFill>
                  <a:srgbClr val="E6EDF3"/>
                </a:solidFill>
                <a:effectLst/>
                <a:latin typeface="-apple-system"/>
              </a:rPr>
              <a:t>an application or web-based technology used to plan, implement a specific learning process,</a:t>
            </a:r>
            <a:endParaRPr lang="ar-SA" sz="3200" dirty="0"/>
          </a:p>
        </p:txBody>
      </p:sp>
      <p:pic>
        <p:nvPicPr>
          <p:cNvPr id="4" name="Picture 3" descr="A picture containing screenshot, rectangle, symbol, circle&#10;&#10;Description automatically generated">
            <a:extLst>
              <a:ext uri="{FF2B5EF4-FFF2-40B4-BE49-F238E27FC236}">
                <a16:creationId xmlns:a16="http://schemas.microsoft.com/office/drawing/2014/main" id="{875FD2FD-7984-B42C-4E8E-B04764C2B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18" y="232680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4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ue and yellow party horn&#10;&#10;Description automatically generated with low confidence">
            <a:extLst>
              <a:ext uri="{FF2B5EF4-FFF2-40B4-BE49-F238E27FC236}">
                <a16:creationId xmlns:a16="http://schemas.microsoft.com/office/drawing/2014/main" id="{BFFB1F06-6678-B927-E0AB-F605081DF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100" y="1148943"/>
            <a:ext cx="1683830" cy="193222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3CA743-134A-FBB2-7F20-D03565C6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9901"/>
          </a:xfrm>
        </p:spPr>
        <p:txBody>
          <a:bodyPr/>
          <a:lstStyle/>
          <a:p>
            <a:r>
              <a:rPr lang="en-US" dirty="0"/>
              <a:t>Used technologies </a:t>
            </a:r>
            <a:endParaRPr lang="ar-S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D336C-0226-D48F-1783-C969DFE98A5A}"/>
              </a:ext>
            </a:extLst>
          </p:cNvPr>
          <p:cNvSpPr txBox="1"/>
          <p:nvPr/>
        </p:nvSpPr>
        <p:spPr>
          <a:xfrm>
            <a:off x="8367004" y="3226439"/>
            <a:ext cx="16838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Joi validation</a:t>
            </a:r>
            <a:endParaRPr lang="ar-SA" dirty="0"/>
          </a:p>
        </p:txBody>
      </p:sp>
      <p:pic>
        <p:nvPicPr>
          <p:cNvPr id="8" name="Picture 7" descr="A green and brown shield with a leaf&#10;&#10;Description automatically generated">
            <a:extLst>
              <a:ext uri="{FF2B5EF4-FFF2-40B4-BE49-F238E27FC236}">
                <a16:creationId xmlns:a16="http://schemas.microsoft.com/office/drawing/2014/main" id="{CBFA0133-2DC5-17FB-DA28-773C12C7C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30472"/>
            <a:ext cx="1828571" cy="1828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7F6960-500E-B3A4-96CE-AFFAF838081C}"/>
              </a:ext>
            </a:extLst>
          </p:cNvPr>
          <p:cNvSpPr txBox="1"/>
          <p:nvPr/>
        </p:nvSpPr>
        <p:spPr>
          <a:xfrm>
            <a:off x="862978" y="3309711"/>
            <a:ext cx="16838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mongodb</a:t>
            </a:r>
            <a:endParaRPr lang="ar-S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70A39E-F376-7521-F06A-4E66B346860F}"/>
              </a:ext>
            </a:extLst>
          </p:cNvPr>
          <p:cNvSpPr txBox="1"/>
          <p:nvPr/>
        </p:nvSpPr>
        <p:spPr>
          <a:xfrm>
            <a:off x="3899982" y="3226439"/>
            <a:ext cx="16838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ar-SA" dirty="0"/>
          </a:p>
        </p:txBody>
      </p:sp>
      <p:pic>
        <p:nvPicPr>
          <p:cNvPr id="12" name="Picture 11" descr="A picture containing screenshot, design&#10;&#10;Description automatically generated">
            <a:extLst>
              <a:ext uri="{FF2B5EF4-FFF2-40B4-BE49-F238E27FC236}">
                <a16:creationId xmlns:a16="http://schemas.microsoft.com/office/drawing/2014/main" id="{E60DF1D4-7847-8D89-A017-DD441EE66C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474" y="1430472"/>
            <a:ext cx="1828571" cy="18285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A2750-0B86-6348-6EDF-6995EA7630F4}"/>
              </a:ext>
            </a:extLst>
          </p:cNvPr>
          <p:cNvSpPr txBox="1"/>
          <p:nvPr/>
        </p:nvSpPr>
        <p:spPr>
          <a:xfrm>
            <a:off x="6498643" y="3228007"/>
            <a:ext cx="13915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express </a:t>
            </a:r>
            <a:r>
              <a:rPr lang="en-US" dirty="0" err="1"/>
              <a:t>js</a:t>
            </a:r>
            <a:endParaRPr lang="ar-SA" dirty="0"/>
          </a:p>
        </p:txBody>
      </p:sp>
      <p:pic>
        <p:nvPicPr>
          <p:cNvPr id="15" name="Picture 14" descr="A picture containing black, graphics, symbol, white&#10;&#10;Description automatically generated">
            <a:extLst>
              <a:ext uri="{FF2B5EF4-FFF2-40B4-BE49-F238E27FC236}">
                <a16:creationId xmlns:a16="http://schemas.microsoft.com/office/drawing/2014/main" id="{EF7F7B02-CC0A-13D3-9E5F-C1353FD8C2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671" y="1430472"/>
            <a:ext cx="1828571" cy="18285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392808-693E-609A-3270-4450500C7C50}"/>
              </a:ext>
            </a:extLst>
          </p:cNvPr>
          <p:cNvSpPr txBox="1"/>
          <p:nvPr/>
        </p:nvSpPr>
        <p:spPr>
          <a:xfrm>
            <a:off x="862977" y="4044099"/>
            <a:ext cx="1333467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600" dirty="0"/>
              <a:t>B</a:t>
            </a:r>
            <a:endParaRPr lang="ar-SA" sz="9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47D174-BD84-32FA-44E8-BB8832BF0771}"/>
              </a:ext>
            </a:extLst>
          </p:cNvPr>
          <p:cNvSpPr txBox="1"/>
          <p:nvPr/>
        </p:nvSpPr>
        <p:spPr>
          <a:xfrm>
            <a:off x="1058369" y="5429093"/>
            <a:ext cx="9426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bcrypt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94358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2EAB-191D-7D36-7371-726345CC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047"/>
          </a:xfrm>
        </p:spPr>
        <p:txBody>
          <a:bodyPr/>
          <a:lstStyle/>
          <a:p>
            <a:r>
              <a:rPr lang="en-US" dirty="0"/>
              <a:t>architecture</a:t>
            </a:r>
            <a:endParaRPr lang="ar-S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2CFDB-5BC0-079B-9396-BE8133577D96}"/>
              </a:ext>
            </a:extLst>
          </p:cNvPr>
          <p:cNvSpPr txBox="1"/>
          <p:nvPr/>
        </p:nvSpPr>
        <p:spPr>
          <a:xfrm>
            <a:off x="914400" y="1385740"/>
            <a:ext cx="1029407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/>
              <a:t>The MVC architecture pattern was used in developing this project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The </a:t>
            </a:r>
            <a:r>
              <a:rPr lang="en-US" dirty="0" err="1"/>
              <a:t>mvc</a:t>
            </a:r>
            <a:r>
              <a:rPr lang="en-US" dirty="0"/>
              <a:t> architecture is designed as a way for developers to structure their files to section so they are readable and easy to maintain.  </a:t>
            </a:r>
          </a:p>
          <a:p>
            <a:pPr algn="l"/>
            <a:endParaRPr lang="ar-SA" dirty="0"/>
          </a:p>
          <a:p>
            <a:r>
              <a:rPr lang="en-US" dirty="0"/>
              <a:t>	- Model: data layer.</a:t>
            </a:r>
          </a:p>
          <a:p>
            <a:endParaRPr lang="en-US" dirty="0"/>
          </a:p>
          <a:p>
            <a:r>
              <a:rPr lang="en-US" dirty="0"/>
              <a:t>	- View: presentation layer.</a:t>
            </a:r>
          </a:p>
          <a:p>
            <a:endParaRPr lang="en-US" dirty="0"/>
          </a:p>
          <a:p>
            <a:r>
              <a:rPr lang="en-US" dirty="0"/>
              <a:t>	- Controller: logic layer.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9483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2585-4FEA-547D-AA3B-0F6ED212A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63951"/>
            <a:ext cx="8825658" cy="1148061"/>
          </a:xfrm>
        </p:spPr>
        <p:txBody>
          <a:bodyPr/>
          <a:lstStyle/>
          <a:p>
            <a:r>
              <a:rPr lang="en-US" dirty="0"/>
              <a:t>DEMO</a:t>
            </a:r>
            <a:endParaRPr lang="ar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F862F-CC4F-6722-A95D-390643172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329179"/>
            <a:ext cx="8825658" cy="5264870"/>
          </a:xfrm>
        </p:spPr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01257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444</TotalTime>
  <Words>92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Century Gothic</vt:lpstr>
      <vt:lpstr>Wingdings 3</vt:lpstr>
      <vt:lpstr>Ion</vt:lpstr>
      <vt:lpstr>E-Learn     learning management system</vt:lpstr>
      <vt:lpstr>         E-Learn</vt:lpstr>
      <vt:lpstr>Used technologies </vt:lpstr>
      <vt:lpstr>architecture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  learning management system</dc:title>
  <dc:creator>mosab albishi</dc:creator>
  <cp:lastModifiedBy>mosab albishi</cp:lastModifiedBy>
  <cp:revision>2</cp:revision>
  <dcterms:created xsi:type="dcterms:W3CDTF">2023-05-24T21:38:31Z</dcterms:created>
  <dcterms:modified xsi:type="dcterms:W3CDTF">2023-05-25T08:23:00Z</dcterms:modified>
</cp:coreProperties>
</file>