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Custom IDA </a:t>
            </a:r>
          </a:p>
          <a:p>
            <a:pPr algn="l"/>
            <a:r>
              <a:rPr lang="en-US" dirty="0"/>
              <a:t>29 Aug – 01 Sept</a:t>
            </a:r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5E6-04CA-6957-10BC-1B3B3A3F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-1: Introduction to 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ED04-A50A-2780-4553-38315207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DBMS, Basics of DBMS, Normalization and Denormalization</a:t>
            </a:r>
          </a:p>
          <a:p>
            <a:r>
              <a:rPr lang="en-US" dirty="0"/>
              <a:t>Understanding KRA( Key Resource Area) and KPI( Key Performance Indicator)</a:t>
            </a:r>
          </a:p>
          <a:p>
            <a:r>
              <a:rPr lang="en-US" dirty="0"/>
              <a:t>Components of Business Intelligence – Dimensional modeling, Data Warehousing, Data Mining was explained </a:t>
            </a:r>
          </a:p>
          <a:p>
            <a:r>
              <a:rPr lang="en-US" dirty="0"/>
              <a:t>Many real time examples were given to understand each of the components</a:t>
            </a:r>
          </a:p>
          <a:p>
            <a:r>
              <a:rPr lang="en-US" dirty="0"/>
              <a:t>Explained OLTP and OLAP in detail</a:t>
            </a:r>
          </a:p>
          <a:p>
            <a:r>
              <a:rPr lang="en-US" dirty="0"/>
              <a:t>ETL (Extract Transform Load) tool – What ? </a:t>
            </a:r>
          </a:p>
          <a:p>
            <a:r>
              <a:rPr lang="en-US" dirty="0"/>
              <a:t>Examples of ETL and its importance was explained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2AAD-76EA-ED48-AF50-6EE5DC0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Dimensional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556E-A8C4-F6DE-6790-630B6CCD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Explained the basics of Dimensional modeling</a:t>
            </a:r>
          </a:p>
          <a:p>
            <a:r>
              <a:rPr lang="en-US" dirty="0"/>
              <a:t>The logical design technique that seeks to present the data in a standard framework that is intuitive and allows for a high-performance access.</a:t>
            </a:r>
          </a:p>
          <a:p>
            <a:r>
              <a:rPr lang="en-US" dirty="0"/>
              <a:t>Understanding FACTS, fact table and dimensional table</a:t>
            </a:r>
          </a:p>
          <a:p>
            <a:r>
              <a:rPr lang="en-US" dirty="0"/>
              <a:t>Creating Library management fact table</a:t>
            </a:r>
          </a:p>
          <a:p>
            <a:r>
              <a:rPr lang="en-US" dirty="0"/>
              <a:t>Understanding about Slicing and Dicing</a:t>
            </a:r>
          </a:p>
        </p:txBody>
      </p:sp>
    </p:spTree>
    <p:extLst>
      <p:ext uri="{BB962C8B-B14F-4D97-AF65-F5344CB8AC3E}">
        <p14:creationId xmlns:p14="http://schemas.microsoft.com/office/powerpoint/2010/main" val="29855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AAD3-4F92-A01C-03BF-66D09D1B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Library Database designing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2E37B4-0C53-0E1B-2D14-018A0984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2160588"/>
            <a:ext cx="9555061" cy="4382825"/>
          </a:xfrm>
        </p:spPr>
      </p:pic>
    </p:spTree>
    <p:extLst>
      <p:ext uri="{BB962C8B-B14F-4D97-AF65-F5344CB8AC3E}">
        <p14:creationId xmlns:p14="http://schemas.microsoft.com/office/powerpoint/2010/main" val="316834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5C1-7350-AE92-9639-D44A95A5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Working on Azure SQL 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2E30-B686-AE92-DB1B-D34C4831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to Azure Virtual Machine</a:t>
            </a:r>
          </a:p>
          <a:p>
            <a:r>
              <a:rPr lang="en-US" dirty="0"/>
              <a:t>Connecting to Azure SQL Database</a:t>
            </a:r>
          </a:p>
          <a:p>
            <a:r>
              <a:rPr lang="en-US" dirty="0"/>
              <a:t>Creating simple tables and exploring DDL,DML,DQL commands</a:t>
            </a:r>
          </a:p>
          <a:p>
            <a:r>
              <a:rPr lang="en-US" dirty="0"/>
              <a:t>Creating database and working on SQL queries</a:t>
            </a:r>
          </a:p>
          <a:p>
            <a:r>
              <a:rPr lang="en-US" dirty="0"/>
              <a:t>Understanding Big Data, Hadoop and Data lakes</a:t>
            </a:r>
          </a:p>
          <a:p>
            <a:r>
              <a:rPr lang="en-US" dirty="0"/>
              <a:t>Understanding types of Non- relational databases</a:t>
            </a:r>
          </a:p>
          <a:p>
            <a:r>
              <a:rPr lang="en-US" dirty="0"/>
              <a:t>Understanding Key-value database, Document Based database, Wide-columnar database, Graph-based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5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5A64-6860-DE82-1EE9-65705CC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Azure SQL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6AA4C0-682B-505C-D02C-969823E3A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8" y="2160588"/>
            <a:ext cx="9588615" cy="4609328"/>
          </a:xfrm>
        </p:spPr>
      </p:pic>
    </p:spTree>
    <p:extLst>
      <p:ext uri="{BB962C8B-B14F-4D97-AF65-F5344CB8AC3E}">
        <p14:creationId xmlns:p14="http://schemas.microsoft.com/office/powerpoint/2010/main" val="22834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F2B4-A537-44C0-0963-0E42AFC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Queries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7355-4625-F1F0-8134-74432F4B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queries like JOINS, UNION were explored</a:t>
            </a:r>
          </a:p>
          <a:p>
            <a:r>
              <a:rPr lang="en-US" dirty="0"/>
              <a:t>Further queries including like GROUP BY, ORDER BY were also explored</a:t>
            </a:r>
          </a:p>
          <a:p>
            <a:r>
              <a:rPr lang="en-US" dirty="0"/>
              <a:t>Nested queries: Some of the queries were designed to understand the working of the nested queries</a:t>
            </a:r>
          </a:p>
          <a:p>
            <a:r>
              <a:rPr lang="en-US" dirty="0"/>
              <a:t>The extension of this co-related nested queries were also explored</a:t>
            </a:r>
          </a:p>
          <a:p>
            <a:r>
              <a:rPr lang="en-US" dirty="0"/>
              <a:t>Writing queries without using nested queries and using JOINS like LEFT OUTER JOIN and RIGHT OUTER JOIN were explored</a:t>
            </a:r>
          </a:p>
        </p:txBody>
      </p:sp>
    </p:spTree>
    <p:extLst>
      <p:ext uri="{BB962C8B-B14F-4D97-AF65-F5344CB8AC3E}">
        <p14:creationId xmlns:p14="http://schemas.microsoft.com/office/powerpoint/2010/main" val="13146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5FD6-5BBD-E9E6-E8DF-510B3FF7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A7571-7B05-B179-36AA-61DBE70B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652632"/>
            <a:ext cx="8156272" cy="4389394"/>
          </a:xfrm>
        </p:spPr>
      </p:pic>
    </p:spTree>
    <p:extLst>
      <p:ext uri="{BB962C8B-B14F-4D97-AF65-F5344CB8AC3E}">
        <p14:creationId xmlns:p14="http://schemas.microsoft.com/office/powerpoint/2010/main" val="377981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20F4-849C-ED49-4B51-A5060038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7612E-4EDE-EBD6-A31F-52BC19740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1838960"/>
            <a:ext cx="8899507" cy="4203065"/>
          </a:xfrm>
        </p:spPr>
      </p:pic>
    </p:spTree>
    <p:extLst>
      <p:ext uri="{BB962C8B-B14F-4D97-AF65-F5344CB8AC3E}">
        <p14:creationId xmlns:p14="http://schemas.microsoft.com/office/powerpoint/2010/main" val="3435482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298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JOURNEY PPT</vt:lpstr>
      <vt:lpstr>Day -1: Introduction to Business Intelligence</vt:lpstr>
      <vt:lpstr>Day 2: Dimensional Modeling</vt:lpstr>
      <vt:lpstr>Day 2: Library Database designing</vt:lpstr>
      <vt:lpstr>Day 3: Working on Azure SQL Database </vt:lpstr>
      <vt:lpstr>Day 3: Azure SQL</vt:lpstr>
      <vt:lpstr>Day 4: Queries cont..</vt:lpstr>
      <vt:lpstr>Queries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19</cp:revision>
  <dcterms:created xsi:type="dcterms:W3CDTF">2023-08-24T15:27:56Z</dcterms:created>
  <dcterms:modified xsi:type="dcterms:W3CDTF">2023-09-15T11:10:19Z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