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2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4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1026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38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4891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34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19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9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2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4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4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6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3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4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1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4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75C03-7273-41B7-823B-D615C4D1A36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6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1729E-F720-4165-BC73-EBB3B3FCF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999460"/>
            <a:ext cx="5698067" cy="4479852"/>
          </a:xfrm>
        </p:spPr>
        <p:txBody>
          <a:bodyPr anchor="ctr">
            <a:normAutofit/>
          </a:bodyPr>
          <a:lstStyle/>
          <a:p>
            <a:r>
              <a:rPr lang="en-US" dirty="0"/>
              <a:t>JOURNEY PPT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A4CB1-CE8B-4ED0-9796-959633740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1971" y="999460"/>
            <a:ext cx="3123620" cy="447985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Custom IDA </a:t>
            </a:r>
          </a:p>
          <a:p>
            <a:pPr algn="l"/>
            <a:r>
              <a:rPr lang="en-US"/>
              <a:t>11 Sept </a:t>
            </a:r>
            <a:r>
              <a:rPr lang="en-US" dirty="0"/>
              <a:t>2023 – </a:t>
            </a:r>
            <a:r>
              <a:rPr lang="en-US"/>
              <a:t>15 Sept </a:t>
            </a:r>
            <a:r>
              <a:rPr lang="en-US" dirty="0"/>
              <a:t>2023</a:t>
            </a:r>
          </a:p>
          <a:p>
            <a:pPr algn="l"/>
            <a:r>
              <a:rPr lang="en-US" dirty="0"/>
              <a:t>- Musaddiq Shariff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976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33AF-4AD7-26E9-9E45-99D07882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B715B8-FFA6-3C3C-CCC7-A9A9B3D26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0869" y="2160588"/>
            <a:ext cx="6210299" cy="3881437"/>
          </a:xfrm>
        </p:spPr>
      </p:pic>
    </p:spTree>
    <p:extLst>
      <p:ext uri="{BB962C8B-B14F-4D97-AF65-F5344CB8AC3E}">
        <p14:creationId xmlns:p14="http://schemas.microsoft.com/office/powerpoint/2010/main" val="2497040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33AF-4AD7-26E9-9E45-99D07882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B715B8-FFA6-3C3C-CCC7-A9A9B3D26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0869" y="2160588"/>
            <a:ext cx="6210299" cy="3881437"/>
          </a:xfrm>
        </p:spPr>
      </p:pic>
    </p:spTree>
    <p:extLst>
      <p:ext uri="{BB962C8B-B14F-4D97-AF65-F5344CB8AC3E}">
        <p14:creationId xmlns:p14="http://schemas.microsoft.com/office/powerpoint/2010/main" val="2620732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33AF-4AD7-26E9-9E45-99D07882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B715B8-FFA6-3C3C-CCC7-A9A9B3D26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0869" y="2160588"/>
            <a:ext cx="6210299" cy="3881437"/>
          </a:xfrm>
        </p:spPr>
      </p:pic>
    </p:spTree>
    <p:extLst>
      <p:ext uri="{BB962C8B-B14F-4D97-AF65-F5344CB8AC3E}">
        <p14:creationId xmlns:p14="http://schemas.microsoft.com/office/powerpoint/2010/main" val="1561207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33AF-4AD7-26E9-9E45-99D07882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B715B8-FFA6-3C3C-CCC7-A9A9B3D26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0869" y="2160588"/>
            <a:ext cx="6210299" cy="3881437"/>
          </a:xfrm>
        </p:spPr>
      </p:pic>
    </p:spTree>
    <p:extLst>
      <p:ext uri="{BB962C8B-B14F-4D97-AF65-F5344CB8AC3E}">
        <p14:creationId xmlns:p14="http://schemas.microsoft.com/office/powerpoint/2010/main" val="3691203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CF7C-F832-34B5-45F5-EF15D78F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D7418EE-5BC0-9D41-6360-011ABD94A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869" y="2160588"/>
            <a:ext cx="6210299" cy="3881437"/>
          </a:xfrm>
        </p:spPr>
      </p:pic>
    </p:spTree>
    <p:extLst>
      <p:ext uri="{BB962C8B-B14F-4D97-AF65-F5344CB8AC3E}">
        <p14:creationId xmlns:p14="http://schemas.microsoft.com/office/powerpoint/2010/main" val="332608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7B54-7D73-ADA2-498A-98FA5C419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8AE92F-6A71-9C2A-C8D3-D88F78AE3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0518" y="2160588"/>
            <a:ext cx="6210299" cy="3881437"/>
          </a:xfrm>
        </p:spPr>
      </p:pic>
    </p:spTree>
    <p:extLst>
      <p:ext uri="{BB962C8B-B14F-4D97-AF65-F5344CB8AC3E}">
        <p14:creationId xmlns:p14="http://schemas.microsoft.com/office/powerpoint/2010/main" val="270773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9063-1908-92CB-0A2B-6EBDDAC1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4: Day 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2E750-7167-6D67-E1AC-B3620169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kern="0" dirty="0">
                <a:latin typeface="ShellMedium"/>
              </a:rPr>
              <a:t>Doubt Solving session</a:t>
            </a:r>
          </a:p>
          <a:p>
            <a:r>
              <a:rPr lang="en-US" kern="0" dirty="0" err="1">
                <a:latin typeface="ShellMedium"/>
              </a:rPr>
              <a:t>Repetaition</a:t>
            </a:r>
            <a:r>
              <a:rPr lang="en-US" kern="0" dirty="0">
                <a:latin typeface="ShellMedium"/>
              </a:rPr>
              <a:t> of Azure Data Factory </a:t>
            </a:r>
          </a:p>
          <a:p>
            <a:r>
              <a:rPr lang="en-US" kern="0" dirty="0">
                <a:latin typeface="ShellMedium"/>
              </a:rPr>
              <a:t>Hands-on on Azure Data Factory</a:t>
            </a:r>
          </a:p>
          <a:p>
            <a:r>
              <a:rPr lang="en-US" kern="0" dirty="0">
                <a:latin typeface="ShellMedium"/>
              </a:rPr>
              <a:t>loading the dataset into the storage account</a:t>
            </a:r>
          </a:p>
          <a:p>
            <a:r>
              <a:rPr lang="en-US" kern="0" dirty="0">
                <a:latin typeface="ShellMedium"/>
              </a:rPr>
              <a:t>Creation of pipeline </a:t>
            </a:r>
          </a:p>
          <a:p>
            <a:r>
              <a:rPr lang="en-US" kern="0" dirty="0">
                <a:latin typeface="ShellMedium"/>
              </a:rPr>
              <a:t>Fetching, updating rows of a table and getting affected in </a:t>
            </a:r>
            <a:r>
              <a:rPr lang="en-US" kern="0" dirty="0" err="1">
                <a:latin typeface="ShellMedium"/>
              </a:rPr>
              <a:t>adf</a:t>
            </a:r>
            <a:r>
              <a:rPr lang="en-US" kern="0" dirty="0">
                <a:latin typeface="ShellMedium"/>
              </a:rPr>
              <a:t> and </a:t>
            </a:r>
            <a:r>
              <a:rPr lang="en-US" kern="0" dirty="0" err="1">
                <a:latin typeface="ShellMedium"/>
              </a:rPr>
              <a:t>datastorage</a:t>
            </a:r>
            <a:endParaRPr lang="en-US" kern="0" dirty="0">
              <a:latin typeface="ShellMedium"/>
            </a:endParaRPr>
          </a:p>
          <a:p>
            <a:r>
              <a:rPr lang="en-US" kern="0" dirty="0">
                <a:latin typeface="ShellMedium"/>
              </a:rPr>
              <a:t>Creating the dataflow and </a:t>
            </a:r>
            <a:r>
              <a:rPr lang="en-US" kern="0" dirty="0" err="1">
                <a:latin typeface="ShellMedium"/>
              </a:rPr>
              <a:t>cdc</a:t>
            </a:r>
            <a:r>
              <a:rPr lang="en-US" kern="0" dirty="0">
                <a:latin typeface="ShellMedium"/>
              </a:rPr>
              <a:t> for the instances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7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111B-4120-4536-1ED9-39331E47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– 2  Azure Synapse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FFDF3-030A-93FA-CC66-613483145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kern="0" dirty="0">
                <a:latin typeface="ShellMedium"/>
              </a:rPr>
              <a:t>Azure Synapse Analytics</a:t>
            </a:r>
          </a:p>
          <a:p>
            <a:r>
              <a:rPr lang="en-US" kern="0" dirty="0">
                <a:latin typeface="ShellMedium"/>
              </a:rPr>
              <a:t>Introduction to Azure Synapse Analytics</a:t>
            </a:r>
          </a:p>
          <a:p>
            <a:r>
              <a:rPr lang="en-US" kern="0" dirty="0">
                <a:latin typeface="ShellMedium"/>
              </a:rPr>
              <a:t>Mapping of data flow</a:t>
            </a:r>
          </a:p>
          <a:p>
            <a:r>
              <a:rPr lang="en-US" kern="0" dirty="0">
                <a:latin typeface="ShellMedium"/>
              </a:rPr>
              <a:t>Creation of pipeline, Data Ingestion and Preparation</a:t>
            </a:r>
          </a:p>
          <a:p>
            <a:r>
              <a:rPr lang="en-US" kern="0" dirty="0">
                <a:latin typeface="ShellMedium"/>
              </a:rPr>
              <a:t>Write and execute SQL queries</a:t>
            </a:r>
          </a:p>
          <a:p>
            <a:r>
              <a:rPr lang="en-US" kern="0" dirty="0">
                <a:latin typeface="ShellMedium"/>
              </a:rPr>
              <a:t>Understanding query performance optimization technique</a:t>
            </a:r>
          </a:p>
          <a:p>
            <a:r>
              <a:rPr lang="en-US" kern="0" dirty="0">
                <a:latin typeface="ShellMedium"/>
              </a:rPr>
              <a:t>Exploring the more options like manage, linked device creation</a:t>
            </a:r>
          </a:p>
          <a:p>
            <a:r>
              <a:rPr lang="en-US" kern="0" dirty="0">
                <a:latin typeface="ShellMedium"/>
              </a:rPr>
              <a:t>Explanation with theory and practical for all of the above concept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4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B328-F737-941A-7EFC-90CD333D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 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0B5FB-1B7C-B07C-0FFC-1C45DEA8F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kern="0" dirty="0">
                <a:latin typeface="ShellMedium"/>
              </a:rPr>
              <a:t>Data Visualization using Power-Bi</a:t>
            </a:r>
          </a:p>
          <a:p>
            <a:r>
              <a:rPr lang="en-US" kern="0" dirty="0">
                <a:latin typeface="ShellMedium"/>
              </a:rPr>
              <a:t>Understanding and exploring about Power-Bi</a:t>
            </a:r>
          </a:p>
          <a:p>
            <a:r>
              <a:rPr lang="en-US" kern="0" dirty="0">
                <a:latin typeface="ShellMedium"/>
              </a:rPr>
              <a:t>Connecting to the various sources</a:t>
            </a:r>
          </a:p>
          <a:p>
            <a:r>
              <a:rPr lang="en-US" kern="0" dirty="0">
                <a:latin typeface="ShellMedium"/>
              </a:rPr>
              <a:t>Data load and transformation- removing duplicates, add column, slicers and group</a:t>
            </a:r>
          </a:p>
          <a:p>
            <a:r>
              <a:rPr lang="en-US" kern="0" dirty="0">
                <a:latin typeface="ShellMedium"/>
              </a:rPr>
              <a:t>Introduction to Dax and calculated column</a:t>
            </a:r>
          </a:p>
          <a:p>
            <a:r>
              <a:rPr lang="en-US" kern="0" dirty="0">
                <a:latin typeface="ShellMedium"/>
              </a:rPr>
              <a:t>Implicit and explicit measures</a:t>
            </a:r>
          </a:p>
          <a:p>
            <a:r>
              <a:rPr lang="en-US" kern="0" dirty="0">
                <a:latin typeface="ShellMedium"/>
              </a:rPr>
              <a:t>Row level security and aggregation function</a:t>
            </a:r>
          </a:p>
          <a:p>
            <a:r>
              <a:rPr lang="en-US" kern="0" dirty="0">
                <a:latin typeface="ShellMedium"/>
              </a:rPr>
              <a:t>Explanation with theory and practical for all of the above concept</a:t>
            </a:r>
          </a:p>
        </p:txBody>
      </p:sp>
    </p:spTree>
    <p:extLst>
      <p:ext uri="{BB962C8B-B14F-4D97-AF65-F5344CB8AC3E}">
        <p14:creationId xmlns:p14="http://schemas.microsoft.com/office/powerpoint/2010/main" val="148894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CC8A-D341-20A2-F05B-E2A5648F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Day 4 </a:t>
            </a:r>
            <a:r>
              <a:rPr lang="en-US" kern="0" dirty="0">
                <a:latin typeface="ShellMedium"/>
              </a:rPr>
              <a:t>- Power-Bi cont..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574C1-6DA2-97E0-9DF1-16ECEF5C5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kern="0" dirty="0">
                <a:latin typeface="ShellMedium"/>
              </a:rPr>
              <a:t>Understanding various chart-type</a:t>
            </a:r>
          </a:p>
          <a:p>
            <a:r>
              <a:rPr lang="en-US" kern="0" dirty="0">
                <a:latin typeface="ShellMedium"/>
              </a:rPr>
              <a:t>Report and models</a:t>
            </a:r>
          </a:p>
          <a:p>
            <a:r>
              <a:rPr lang="en-US" kern="0" dirty="0">
                <a:latin typeface="ShellMedium"/>
              </a:rPr>
              <a:t>Dashboard</a:t>
            </a:r>
          </a:p>
          <a:p>
            <a:r>
              <a:rPr lang="en-US" kern="0" dirty="0">
                <a:latin typeface="ShellMedium"/>
              </a:rPr>
              <a:t>Hands-on</a:t>
            </a:r>
          </a:p>
          <a:p>
            <a:r>
              <a:rPr lang="en-US" kern="0" dirty="0">
                <a:latin typeface="ShellMedium"/>
              </a:rPr>
              <a:t>Recap</a:t>
            </a:r>
          </a:p>
          <a:p>
            <a:r>
              <a:rPr lang="en-US" kern="0" dirty="0">
                <a:latin typeface="ShellMedium"/>
              </a:rPr>
              <a:t>Scenario based chart preparation</a:t>
            </a:r>
          </a:p>
          <a:p>
            <a:endParaRPr lang="en-US" kern="0" dirty="0">
              <a:latin typeface="ShellMediu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3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D7AA-592F-6042-5D81-C00DEF09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5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B91F5-A661-54EA-2BF2-F91F16A1F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  <a:p>
            <a:r>
              <a:rPr lang="en-US" dirty="0"/>
              <a:t>Variables, data types</a:t>
            </a:r>
          </a:p>
          <a:p>
            <a:r>
              <a:rPr lang="en-US" dirty="0"/>
              <a:t>Features of python</a:t>
            </a:r>
          </a:p>
          <a:p>
            <a:r>
              <a:rPr lang="en-US" dirty="0"/>
              <a:t>Creating a small data set</a:t>
            </a:r>
          </a:p>
          <a:p>
            <a:r>
              <a:rPr lang="en-US" dirty="0"/>
              <a:t>Exploring functions like </a:t>
            </a:r>
            <a:r>
              <a:rPr lang="en-US" dirty="0" err="1"/>
              <a:t>zip,enumerate</a:t>
            </a:r>
            <a:endParaRPr lang="en-US" dirty="0"/>
          </a:p>
          <a:p>
            <a:r>
              <a:rPr lang="en-US" dirty="0"/>
              <a:t>Working on Lists, Dictionary, for-loop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426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24EA-4C87-550C-AEEC-5BB77957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F1C03-EF0C-458C-2475-C8E98513A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0869" y="2160588"/>
            <a:ext cx="6210299" cy="3881437"/>
          </a:xfrm>
        </p:spPr>
      </p:pic>
    </p:spTree>
    <p:extLst>
      <p:ext uri="{BB962C8B-B14F-4D97-AF65-F5344CB8AC3E}">
        <p14:creationId xmlns:p14="http://schemas.microsoft.com/office/powerpoint/2010/main" val="1313239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33AF-4AD7-26E9-9E45-99D07882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</a:t>
            </a:r>
          </a:p>
        </p:txBody>
      </p:sp>
      <p:pic>
        <p:nvPicPr>
          <p:cNvPr id="5" name="Content Placeholder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13B715B8-FFA6-3C3C-CCC7-A9A9B3D26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869" y="2160588"/>
            <a:ext cx="6210299" cy="3881437"/>
          </a:xfrm>
        </p:spPr>
      </p:pic>
    </p:spTree>
    <p:extLst>
      <p:ext uri="{BB962C8B-B14F-4D97-AF65-F5344CB8AC3E}">
        <p14:creationId xmlns:p14="http://schemas.microsoft.com/office/powerpoint/2010/main" val="94274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33AF-4AD7-26E9-9E45-99D07882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B715B8-FFA6-3C3C-CCC7-A9A9B3D26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0869" y="2160588"/>
            <a:ext cx="6210299" cy="3881437"/>
          </a:xfrm>
        </p:spPr>
      </p:pic>
    </p:spTree>
    <p:extLst>
      <p:ext uri="{BB962C8B-B14F-4D97-AF65-F5344CB8AC3E}">
        <p14:creationId xmlns:p14="http://schemas.microsoft.com/office/powerpoint/2010/main" val="5525572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626</TotalTime>
  <Words>247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ShellMedium</vt:lpstr>
      <vt:lpstr>Trebuchet MS</vt:lpstr>
      <vt:lpstr>Wingdings 3</vt:lpstr>
      <vt:lpstr>Facet</vt:lpstr>
      <vt:lpstr>JOURNEY PPT</vt:lpstr>
      <vt:lpstr>Week 4: Day -1</vt:lpstr>
      <vt:lpstr>Day – 2  Azure Synapse</vt:lpstr>
      <vt:lpstr>Day 3 Power Bi</vt:lpstr>
      <vt:lpstr>Day 4 - Power-Bi cont.. </vt:lpstr>
      <vt:lpstr>Day 5 Python</vt:lpstr>
      <vt:lpstr>SQL Server</vt:lpstr>
      <vt:lpstr>Power Bi</vt:lpstr>
      <vt:lpstr>Power Bi</vt:lpstr>
      <vt:lpstr>Power Bi</vt:lpstr>
      <vt:lpstr>Power Bi</vt:lpstr>
      <vt:lpstr>Power Bi</vt:lpstr>
      <vt:lpstr>Power Bi</vt:lpstr>
      <vt:lpstr>Jupyter Notebook</vt:lpstr>
      <vt:lpstr>Jupyter Notebook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PPT</dc:title>
  <dc:creator>Shariff, Musaddiq SBOBNG-PTIY/FBB</dc:creator>
  <cp:lastModifiedBy>Shariff, Musaddiq SBOBNG-PTIY/FBB</cp:lastModifiedBy>
  <cp:revision>24</cp:revision>
  <dcterms:created xsi:type="dcterms:W3CDTF">2023-08-24T15:27:56Z</dcterms:created>
  <dcterms:modified xsi:type="dcterms:W3CDTF">2023-09-15T11:12:19Z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cb1e24-a0e2-4a4c-9340-733297c9cd7c_Enabled">
    <vt:lpwstr>true</vt:lpwstr>
  </property>
  <property fmtid="{D5CDD505-2E9C-101B-9397-08002B2CF9AE}" pid="3" name="MSIP_Label_d0cb1e24-a0e2-4a4c-9340-733297c9cd7c_SetDate">
    <vt:lpwstr>2023-08-25T09:33:43Z</vt:lpwstr>
  </property>
  <property fmtid="{D5CDD505-2E9C-101B-9397-08002B2CF9AE}" pid="4" name="MSIP_Label_d0cb1e24-a0e2-4a4c-9340-733297c9cd7c_Method">
    <vt:lpwstr>Privileged</vt:lpwstr>
  </property>
  <property fmtid="{D5CDD505-2E9C-101B-9397-08002B2CF9AE}" pid="5" name="MSIP_Label_d0cb1e24-a0e2-4a4c-9340-733297c9cd7c_Name">
    <vt:lpwstr>Internal</vt:lpwstr>
  </property>
  <property fmtid="{D5CDD505-2E9C-101B-9397-08002B2CF9AE}" pid="6" name="MSIP_Label_d0cb1e24-a0e2-4a4c-9340-733297c9cd7c_SiteId">
    <vt:lpwstr>db1e96a8-a3da-442a-930b-235cac24cd5c</vt:lpwstr>
  </property>
  <property fmtid="{D5CDD505-2E9C-101B-9397-08002B2CF9AE}" pid="7" name="MSIP_Label_d0cb1e24-a0e2-4a4c-9340-733297c9cd7c_ActionId">
    <vt:lpwstr>748f873d-844d-4858-8e4e-5caf84ec0320</vt:lpwstr>
  </property>
  <property fmtid="{D5CDD505-2E9C-101B-9397-08002B2CF9AE}" pid="8" name="MSIP_Label_d0cb1e24-a0e2-4a4c-9340-733297c9cd7c_ContentBits">
    <vt:lpwstr>0</vt:lpwstr>
  </property>
</Properties>
</file>