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26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75C03-7273-41B7-823B-D615C4D1A361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1064B-77BD-4CFB-B241-B8422875E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720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75C03-7273-41B7-823B-D615C4D1A361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1064B-77BD-4CFB-B241-B8422875E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948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75C03-7273-41B7-823B-D615C4D1A361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1064B-77BD-4CFB-B241-B8422875EB4F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91026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75C03-7273-41B7-823B-D615C4D1A361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1064B-77BD-4CFB-B241-B8422875E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3389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75C03-7273-41B7-823B-D615C4D1A361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1064B-77BD-4CFB-B241-B8422875EB4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948913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75C03-7273-41B7-823B-D615C4D1A361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1064B-77BD-4CFB-B241-B8422875E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9345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75C03-7273-41B7-823B-D615C4D1A361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1064B-77BD-4CFB-B241-B8422875E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0195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75C03-7273-41B7-823B-D615C4D1A361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1064B-77BD-4CFB-B241-B8422875E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794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75C03-7273-41B7-823B-D615C4D1A361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1064B-77BD-4CFB-B241-B8422875E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823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75C03-7273-41B7-823B-D615C4D1A361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1064B-77BD-4CFB-B241-B8422875E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948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75C03-7273-41B7-823B-D615C4D1A361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1064B-77BD-4CFB-B241-B8422875E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443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75C03-7273-41B7-823B-D615C4D1A361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1064B-77BD-4CFB-B241-B8422875E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762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75C03-7273-41B7-823B-D615C4D1A361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1064B-77BD-4CFB-B241-B8422875E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138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75C03-7273-41B7-823B-D615C4D1A361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1064B-77BD-4CFB-B241-B8422875E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946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75C03-7273-41B7-823B-D615C4D1A361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1064B-77BD-4CFB-B241-B8422875E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910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75C03-7273-41B7-823B-D615C4D1A361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1064B-77BD-4CFB-B241-B8422875E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840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B75C03-7273-41B7-823B-D615C4D1A361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D11064B-77BD-4CFB-B241-B8422875E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561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D6BC9EB-F181-48AB-BCA2-3D1DB20D2D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66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41729E-F720-4165-BC73-EBB3B3FCF8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6" y="999460"/>
            <a:ext cx="5698067" cy="4479852"/>
          </a:xfrm>
        </p:spPr>
        <p:txBody>
          <a:bodyPr anchor="ctr">
            <a:normAutofit/>
          </a:bodyPr>
          <a:lstStyle/>
          <a:p>
            <a:r>
              <a:rPr lang="en-US" dirty="0"/>
              <a:t>JOURNEY PPT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0A4CB1-CE8B-4ED0-9796-959633740C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71971" y="999460"/>
            <a:ext cx="3123620" cy="4479852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Foundation Training </a:t>
            </a:r>
          </a:p>
          <a:p>
            <a:pPr algn="l"/>
            <a:r>
              <a:rPr lang="en-US" dirty="0"/>
              <a:t>18 Aug </a:t>
            </a:r>
            <a:r>
              <a:rPr lang="en-US"/>
              <a:t>– 20 Aug</a:t>
            </a:r>
            <a:endParaRPr lang="en-US" dirty="0"/>
          </a:p>
          <a:p>
            <a:pPr algn="l"/>
            <a:r>
              <a:rPr lang="en-US" dirty="0"/>
              <a:t>- Musaddiq Shariff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D33AAA80-39DC-4020-9BFF-0718F35C7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C5D90B-7EE3-4D26-AB7D-A5A3A6E112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639186"/>
            <a:ext cx="0" cy="3200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1177F295-741F-4EFF-B0CA-BE69295ADA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 flipV="1">
            <a:off x="11349404" y="1217756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997623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1E1A1-B67E-4C02-9303-DD502D90C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3 – DBMS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95A415-F1E3-4EB6-A07E-FED99F475A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444" y="1564970"/>
            <a:ext cx="8596668" cy="3880773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Basics of DBMS was thoroughly understood.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Relational and Non-relational databases and its types were explained and understood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Types of SQL languages like – DDL, DML, DQL, DCL, TCL were explained with examples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Some basic queries were executed on the online compiler to get clear understanding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1795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E665C-69D4-4AA4-93E4-550EB1699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– 3 – DBMS cont..</a:t>
            </a:r>
            <a:br>
              <a:rPr lang="en-US" dirty="0"/>
            </a:br>
            <a:r>
              <a:rPr lang="en-US" dirty="0"/>
              <a:t>Presentation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48D1C6-9FBD-4211-A680-92B2E2BCC4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A team presentation was given on some DBMS related topics</a:t>
            </a:r>
          </a:p>
          <a:p>
            <a:pPr algn="just"/>
            <a:r>
              <a:rPr lang="en-US" dirty="0"/>
              <a:t>Our team took Normalization topic</a:t>
            </a:r>
          </a:p>
          <a:p>
            <a:pPr algn="just"/>
            <a:r>
              <a:rPr lang="en-US" dirty="0"/>
              <a:t>We worked thoroughly and understood about the basics of the normalization</a:t>
            </a:r>
          </a:p>
          <a:p>
            <a:pPr algn="just"/>
            <a:r>
              <a:rPr lang="en-US" dirty="0"/>
              <a:t>Basic concepts of normalization of 1NF, 2NF, 3NF, BCNF, 4NF and 5NF was explained by each of us in the team</a:t>
            </a:r>
          </a:p>
          <a:p>
            <a:pPr algn="just"/>
            <a:r>
              <a:rPr lang="en-US" dirty="0"/>
              <a:t>Other teams also presented other basic DBMS topics like subquery, nesting, query execution, JOINS, etc..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5731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E665C-69D4-4AA4-93E4-550EB1699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– 4 -TESTING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48D1C6-9FBD-4211-A680-92B2E2BCC4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277" y="1741139"/>
            <a:ext cx="8596668" cy="3880773"/>
          </a:xfrm>
        </p:spPr>
        <p:txBody>
          <a:bodyPr>
            <a:normAutofit fontScale="92500"/>
          </a:bodyPr>
          <a:lstStyle/>
          <a:p>
            <a:pPr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/>
              <a:t>The need of Testing in Software development life cycle was clearly understood.</a:t>
            </a:r>
          </a:p>
          <a:p>
            <a:pPr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/>
              <a:t>Different types of testing such as Unit testing, System testing, integration testing was done. </a:t>
            </a:r>
          </a:p>
          <a:p>
            <a:pPr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/>
              <a:t>Different type of testing methods such as White Box , Grey box, Black box testing was explained in terms of practical applications.</a:t>
            </a:r>
          </a:p>
          <a:p>
            <a:pPr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/>
              <a:t>The Testing life cycle was clearly understood in terms of software perspective.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9842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42E5F-AA64-41C1-ABF5-58CA9E75A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– 5 - DEVOPS and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DC471-4747-4BB0-8EAB-388E5C8000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Use of </a:t>
            </a:r>
            <a:r>
              <a:rPr lang="en-US" dirty="0" err="1"/>
              <a:t>Github</a:t>
            </a:r>
            <a:r>
              <a:rPr lang="en-US" dirty="0"/>
              <a:t> in software engineering was learnt.</a:t>
            </a:r>
          </a:p>
          <a:p>
            <a:pPr algn="just"/>
            <a:r>
              <a:rPr lang="en-US" dirty="0"/>
              <a:t>Creating repository, pull, push commands</a:t>
            </a:r>
          </a:p>
          <a:p>
            <a:pPr algn="just"/>
            <a:r>
              <a:rPr lang="en-US" dirty="0"/>
              <a:t>Installing and initializing git in the local machine</a:t>
            </a:r>
          </a:p>
          <a:p>
            <a:pPr algn="just"/>
            <a:r>
              <a:rPr lang="en-US" dirty="0"/>
              <a:t>Cloning a repository and pull code from the </a:t>
            </a:r>
            <a:r>
              <a:rPr lang="en-US" dirty="0" err="1"/>
              <a:t>github</a:t>
            </a:r>
            <a:r>
              <a:rPr lang="en-US" dirty="0"/>
              <a:t> account to into the local machine</a:t>
            </a:r>
          </a:p>
          <a:p>
            <a:pPr algn="just"/>
            <a:r>
              <a:rPr lang="en-US" dirty="0"/>
              <a:t>Creating a .</a:t>
            </a:r>
            <a:r>
              <a:rPr lang="en-US" dirty="0" err="1"/>
              <a:t>yml</a:t>
            </a:r>
            <a:r>
              <a:rPr lang="en-US" dirty="0"/>
              <a:t> file to understand the workflow </a:t>
            </a:r>
          </a:p>
          <a:p>
            <a:pPr algn="just"/>
            <a:r>
              <a:rPr lang="en-US" dirty="0"/>
              <a:t>A sample .</a:t>
            </a:r>
            <a:r>
              <a:rPr lang="en-US" dirty="0" err="1"/>
              <a:t>yml</a:t>
            </a:r>
            <a:r>
              <a:rPr lang="en-US" dirty="0"/>
              <a:t> file was executed and the results are examined under the ‘Actions’ in the </a:t>
            </a:r>
            <a:r>
              <a:rPr lang="en-US" dirty="0" err="1"/>
              <a:t>Github</a:t>
            </a:r>
            <a:r>
              <a:rPr lang="en-US" dirty="0"/>
              <a:t> menu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8702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34162-DE03-4448-A98F-CF03E68AE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Workflows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E4EFFBFF-ED73-464A-B769-763D03E459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97" y="2160588"/>
            <a:ext cx="8892330" cy="4424770"/>
          </a:xfrm>
        </p:spPr>
      </p:pic>
    </p:spTree>
    <p:extLst>
      <p:ext uri="{BB962C8B-B14F-4D97-AF65-F5344CB8AC3E}">
        <p14:creationId xmlns:p14="http://schemas.microsoft.com/office/powerpoint/2010/main" val="15240192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34162-DE03-4448-A98F-CF03E68AE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4EFFBFF-ED73-464A-B769-763D03E459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2122" y="1778466"/>
            <a:ext cx="9118832" cy="4806892"/>
          </a:xfrm>
        </p:spPr>
      </p:pic>
    </p:spTree>
    <p:extLst>
      <p:ext uri="{BB962C8B-B14F-4D97-AF65-F5344CB8AC3E}">
        <p14:creationId xmlns:p14="http://schemas.microsoft.com/office/powerpoint/2010/main" val="39938798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C1136-B6C1-4DD1-B8B7-3DB3F063F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– 6 – Cloud Computing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49503-E3E1-43D0-A883-A4451C372D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Basics of Cloud Computing was thoroughly explained</a:t>
            </a:r>
          </a:p>
          <a:p>
            <a:pPr algn="just"/>
            <a:r>
              <a:rPr lang="en-US" dirty="0"/>
              <a:t>Cloud architecture and its components was explained</a:t>
            </a:r>
          </a:p>
          <a:p>
            <a:pPr algn="just"/>
            <a:r>
              <a:rPr lang="en-US" dirty="0"/>
              <a:t>Different Cloud Service models like </a:t>
            </a:r>
            <a:r>
              <a:rPr lang="en-US" dirty="0" err="1"/>
              <a:t>Iaas</a:t>
            </a:r>
            <a:r>
              <a:rPr lang="en-US" dirty="0"/>
              <a:t>, SaaS, PaaS was explained</a:t>
            </a:r>
          </a:p>
          <a:p>
            <a:pPr algn="just"/>
            <a:r>
              <a:rPr lang="en-US" dirty="0"/>
              <a:t>Clear differentiation between these terminologies were explained</a:t>
            </a:r>
          </a:p>
          <a:p>
            <a:pPr algn="just"/>
            <a:r>
              <a:rPr lang="en-US" dirty="0"/>
              <a:t>Virtualization and its advantages were explained</a:t>
            </a:r>
          </a:p>
          <a:p>
            <a:pPr algn="just"/>
            <a:r>
              <a:rPr lang="en-US" dirty="0"/>
              <a:t>Cloud Storage and its service providers were listed and an overview of the same was provided</a:t>
            </a:r>
          </a:p>
          <a:p>
            <a:pPr algn="just"/>
            <a:r>
              <a:rPr lang="en-US" dirty="0"/>
              <a:t>Microsoft Azure platform is used and a sample for demonstration of virtual machine is created and explored.</a:t>
            </a:r>
          </a:p>
        </p:txBody>
      </p:sp>
    </p:spTree>
    <p:extLst>
      <p:ext uri="{BB962C8B-B14F-4D97-AF65-F5344CB8AC3E}">
        <p14:creationId xmlns:p14="http://schemas.microsoft.com/office/powerpoint/2010/main" val="20185664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82519-5CDD-4F82-A0D1-37433DB43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Machine – Microsoft Azure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C9C64621-6AD5-4B2B-9E21-2277C17284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231" y="1468073"/>
            <a:ext cx="9446004" cy="4907559"/>
          </a:xfrm>
        </p:spPr>
      </p:pic>
    </p:spTree>
    <p:extLst>
      <p:ext uri="{BB962C8B-B14F-4D97-AF65-F5344CB8AC3E}">
        <p14:creationId xmlns:p14="http://schemas.microsoft.com/office/powerpoint/2010/main" val="33349166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82519-5CDD-4F82-A0D1-37433DB43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Machine – Microsoft Azure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9C64621-6AD5-4B2B-9E21-2277C17284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7334" y="1468073"/>
            <a:ext cx="9297176" cy="5117285"/>
          </a:xfrm>
        </p:spPr>
      </p:pic>
    </p:spTree>
    <p:extLst>
      <p:ext uri="{BB962C8B-B14F-4D97-AF65-F5344CB8AC3E}">
        <p14:creationId xmlns:p14="http://schemas.microsoft.com/office/powerpoint/2010/main" val="3130990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70288E-6EAC-4BD4-99C5-1563320A2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DAY - 1</a:t>
            </a:r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F30943-5F34-4495-9C4B-55F12FECE3DA}"/>
              </a:ext>
            </a:extLst>
          </p:cNvPr>
          <p:cNvSpPr txBox="1"/>
          <p:nvPr/>
        </p:nvSpPr>
        <p:spPr>
          <a:xfrm>
            <a:off x="1333502" y="1554827"/>
            <a:ext cx="9334498" cy="43989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 algn="just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Introduction to Business Analysis</a:t>
            </a:r>
          </a:p>
          <a:p>
            <a:pPr marL="285750" indent="-285750" algn="just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Requirement Analysis – Functional and Non- functional</a:t>
            </a:r>
          </a:p>
          <a:p>
            <a:pPr marL="285750" indent="-285750" algn="just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Waterfall VS Agile methodology</a:t>
            </a:r>
          </a:p>
          <a:p>
            <a:pPr marL="285750" indent="-285750" algn="just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Sprint – What, Why, How?</a:t>
            </a:r>
          </a:p>
          <a:p>
            <a:pPr marL="285750" indent="-285750" algn="just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Scrum meeting – practical exposure : Teams were made, and a dry run of a scrum meeting conducted. </a:t>
            </a:r>
          </a:p>
          <a:p>
            <a:pPr marL="285750" indent="-285750" algn="just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SDLC Life cycle – Basic concepts of a software development cycle was explained, the role and importance of the Business analyst was explained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64738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70288E-6EAC-4BD4-99C5-1563320A2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DAY – 1 cont..</a:t>
            </a:r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F30943-5F34-4495-9C4B-55F12FECE3DA}"/>
              </a:ext>
            </a:extLst>
          </p:cNvPr>
          <p:cNvSpPr txBox="1"/>
          <p:nvPr/>
        </p:nvSpPr>
        <p:spPr>
          <a:xfrm>
            <a:off x="1333502" y="1554827"/>
            <a:ext cx="9334498" cy="43989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 algn="just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Designing of Use case diagram and Scenario based model – A hands-on activity was conducted by writing use cases for a chosen project.</a:t>
            </a:r>
          </a:p>
          <a:p>
            <a:pPr marL="285750" indent="-285750" algn="just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Overview of Gantt chart was given with some practical examples</a:t>
            </a:r>
          </a:p>
          <a:p>
            <a:pPr marL="285750" indent="-285750" algn="just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User stories – What is its importance?</a:t>
            </a:r>
          </a:p>
          <a:p>
            <a:pPr marL="285750" indent="-285750" algn="just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Story point estimation and scrum fundamentals were explained in detail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45874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70288E-6EAC-4BD4-99C5-1563320A2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DAY – 2</a:t>
            </a:r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F30943-5F34-4495-9C4B-55F12FECE3DA}"/>
              </a:ext>
            </a:extLst>
          </p:cNvPr>
          <p:cNvSpPr txBox="1"/>
          <p:nvPr/>
        </p:nvSpPr>
        <p:spPr>
          <a:xfrm>
            <a:off x="1333502" y="1554827"/>
            <a:ext cx="9334498" cy="43989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 algn="just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Azure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Devops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– Fundamentals of azure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devops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explained</a:t>
            </a:r>
          </a:p>
          <a:p>
            <a:pPr marL="285750" indent="-285750" algn="just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DOD and DOR – Definition of Done and Definition of Ready, these terms were explained in detail.</a:t>
            </a:r>
          </a:p>
          <a:p>
            <a:pPr marL="285750" indent="-285750" algn="just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Practical demo of Azure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devops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was given</a:t>
            </a:r>
          </a:p>
          <a:p>
            <a:pPr marL="285750" indent="-285750" algn="just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Created sprints, user stories, epic, task, sub-task in the azure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devops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tool</a:t>
            </a:r>
          </a:p>
          <a:p>
            <a:pPr marL="285750" indent="-285750" algn="just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Created some test cases in the same tool and tried to run these test cases</a:t>
            </a:r>
          </a:p>
          <a:p>
            <a:pPr marL="285750" indent="-285750" algn="just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Burn-up and Burn-down chart differences were explained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62223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70288E-6EAC-4BD4-99C5-1563320A2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Azure Dashboard</a:t>
            </a:r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F30943-5F34-4495-9C4B-55F12FECE3DA}"/>
              </a:ext>
            </a:extLst>
          </p:cNvPr>
          <p:cNvSpPr txBox="1"/>
          <p:nvPr/>
        </p:nvSpPr>
        <p:spPr>
          <a:xfrm>
            <a:off x="1333502" y="1554827"/>
            <a:ext cx="9334498" cy="43989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 algn="just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B1374B6B-942D-4040-ABF0-5A46B775F5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074" y="1812022"/>
            <a:ext cx="9334498" cy="5045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939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70288E-6EAC-4BD4-99C5-1563320A2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Scrum Board</a:t>
            </a:r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F30943-5F34-4495-9C4B-55F12FECE3DA}"/>
              </a:ext>
            </a:extLst>
          </p:cNvPr>
          <p:cNvSpPr txBox="1"/>
          <p:nvPr/>
        </p:nvSpPr>
        <p:spPr>
          <a:xfrm>
            <a:off x="1333502" y="1554827"/>
            <a:ext cx="9334498" cy="43989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 algn="just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1374B6B-942D-4040-ABF0-5A46B775F5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1452" y="1554826"/>
            <a:ext cx="9946547" cy="5303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8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70288E-6EAC-4BD4-99C5-1563320A2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Work Items</a:t>
            </a:r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F30943-5F34-4495-9C4B-55F12FECE3DA}"/>
              </a:ext>
            </a:extLst>
          </p:cNvPr>
          <p:cNvSpPr txBox="1"/>
          <p:nvPr/>
        </p:nvSpPr>
        <p:spPr>
          <a:xfrm>
            <a:off x="1333502" y="1554827"/>
            <a:ext cx="9334498" cy="43989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 algn="just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1374B6B-942D-4040-ABF0-5A46B775F5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1570" y="1719742"/>
            <a:ext cx="9426429" cy="5250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0822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70288E-6EAC-4BD4-99C5-1563320A2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Backlogs</a:t>
            </a:r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F30943-5F34-4495-9C4B-55F12FECE3DA}"/>
              </a:ext>
            </a:extLst>
          </p:cNvPr>
          <p:cNvSpPr txBox="1"/>
          <p:nvPr/>
        </p:nvSpPr>
        <p:spPr>
          <a:xfrm>
            <a:off x="1333502" y="1554827"/>
            <a:ext cx="9334498" cy="43989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 algn="just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1374B6B-942D-4040-ABF0-5A46B775F5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98958" y="1554826"/>
            <a:ext cx="9334498" cy="5303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9742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70288E-6EAC-4BD4-99C5-1563320A2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Adding new features</a:t>
            </a:r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F30943-5F34-4495-9C4B-55F12FECE3DA}"/>
              </a:ext>
            </a:extLst>
          </p:cNvPr>
          <p:cNvSpPr txBox="1"/>
          <p:nvPr/>
        </p:nvSpPr>
        <p:spPr>
          <a:xfrm>
            <a:off x="1333502" y="1554827"/>
            <a:ext cx="9334498" cy="43989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 algn="just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1374B6B-942D-4040-ABF0-5A46B775F5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2597" y="1828800"/>
            <a:ext cx="9825403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7403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Metadata/LabelInfo.xml><?xml version="1.0" encoding="utf-8"?>
<clbl:labelList xmlns:clbl="http://schemas.microsoft.com/office/2020/mipLabelMetadata">
  <clbl:label id="{d0cb1e24-a0e2-4a4c-9340-733297c9cd7c}" enabled="1" method="Privileged" siteId="{db1e96a8-a3da-442a-930b-235cac24cd5c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133</TotalTime>
  <Words>597</Words>
  <Application>Microsoft Office PowerPoint</Application>
  <PresentationFormat>Widescreen</PresentationFormat>
  <Paragraphs>66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Trebuchet MS</vt:lpstr>
      <vt:lpstr>Wingdings</vt:lpstr>
      <vt:lpstr>Wingdings 3</vt:lpstr>
      <vt:lpstr>Facet</vt:lpstr>
      <vt:lpstr>JOURNEY PPT</vt:lpstr>
      <vt:lpstr>DAY - 1</vt:lpstr>
      <vt:lpstr>DAY – 1 cont..</vt:lpstr>
      <vt:lpstr>DAY – 2</vt:lpstr>
      <vt:lpstr>Azure Dashboard</vt:lpstr>
      <vt:lpstr>Scrum Board</vt:lpstr>
      <vt:lpstr>Work Items</vt:lpstr>
      <vt:lpstr>Backlogs</vt:lpstr>
      <vt:lpstr>Adding new features</vt:lpstr>
      <vt:lpstr>DAY 3 – DBMS</vt:lpstr>
      <vt:lpstr>DAY – 3 – DBMS cont.. Presentation</vt:lpstr>
      <vt:lpstr>DAY – 4 -TESTING</vt:lpstr>
      <vt:lpstr>DAY – 5 - DEVOPS and Github</vt:lpstr>
      <vt:lpstr>Workflows</vt:lpstr>
      <vt:lpstr>Workflows</vt:lpstr>
      <vt:lpstr>DAY – 6 – Cloud Computing</vt:lpstr>
      <vt:lpstr>Virtual Machine – Microsoft Azure</vt:lpstr>
      <vt:lpstr>Virtual Machine – Microsoft Azure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JOURNEY PPT</dc:title>
  <dc:creator>Shariff, Musaddiq SBOBNG-PTIY/FBB</dc:creator>
  <cp:lastModifiedBy>Shariff, Musaddiq SBOBNG-PTIY/FBB</cp:lastModifiedBy>
  <cp:revision>14</cp:revision>
  <dcterms:created xsi:type="dcterms:W3CDTF">2023-08-24T15:27:56Z</dcterms:created>
  <dcterms:modified xsi:type="dcterms:W3CDTF">2023-10-06T08:15:39Z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0cb1e24-a0e2-4a4c-9340-733297c9cd7c_Enabled">
    <vt:lpwstr>true</vt:lpwstr>
  </property>
  <property fmtid="{D5CDD505-2E9C-101B-9397-08002B2CF9AE}" pid="3" name="MSIP_Label_d0cb1e24-a0e2-4a4c-9340-733297c9cd7c_SetDate">
    <vt:lpwstr>2023-08-25T09:33:43Z</vt:lpwstr>
  </property>
  <property fmtid="{D5CDD505-2E9C-101B-9397-08002B2CF9AE}" pid="4" name="MSIP_Label_d0cb1e24-a0e2-4a4c-9340-733297c9cd7c_Method">
    <vt:lpwstr>Privileged</vt:lpwstr>
  </property>
  <property fmtid="{D5CDD505-2E9C-101B-9397-08002B2CF9AE}" pid="5" name="MSIP_Label_d0cb1e24-a0e2-4a4c-9340-733297c9cd7c_Name">
    <vt:lpwstr>Internal</vt:lpwstr>
  </property>
  <property fmtid="{D5CDD505-2E9C-101B-9397-08002B2CF9AE}" pid="6" name="MSIP_Label_d0cb1e24-a0e2-4a4c-9340-733297c9cd7c_SiteId">
    <vt:lpwstr>db1e96a8-a3da-442a-930b-235cac24cd5c</vt:lpwstr>
  </property>
  <property fmtid="{D5CDD505-2E9C-101B-9397-08002B2CF9AE}" pid="7" name="MSIP_Label_d0cb1e24-a0e2-4a4c-9340-733297c9cd7c_ActionId">
    <vt:lpwstr>748f873d-844d-4858-8e4e-5caf84ec0320</vt:lpwstr>
  </property>
  <property fmtid="{D5CDD505-2E9C-101B-9397-08002B2CF9AE}" pid="8" name="MSIP_Label_d0cb1e24-a0e2-4a4c-9340-733297c9cd7c_ContentBits">
    <vt:lpwstr>0</vt:lpwstr>
  </property>
</Properties>
</file>