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7" r:id="rId3"/>
    <p:sldId id="321" r:id="rId4"/>
    <p:sldId id="324" r:id="rId5"/>
    <p:sldId id="325" r:id="rId6"/>
    <p:sldId id="332" r:id="rId7"/>
    <p:sldId id="33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2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4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1026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38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4891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34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9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9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2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4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4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6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3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4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4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6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1729E-F720-4165-BC73-EBB3B3FCF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 dirty="0"/>
              <a:t>JOURNEY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A4CB1-CE8B-4ED0-9796-959633740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971" y="999460"/>
            <a:ext cx="3123620" cy="447985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Custom IDA </a:t>
            </a:r>
          </a:p>
          <a:p>
            <a:pPr algn="l"/>
            <a:r>
              <a:rPr lang="en-US" dirty="0"/>
              <a:t>03 Oct 2023 – 04 Oct 2023</a:t>
            </a:r>
          </a:p>
          <a:p>
            <a:pPr algn="l"/>
            <a:r>
              <a:rPr lang="en-US" dirty="0"/>
              <a:t>- Musaddiq Shariff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976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9063-1908-92CB-0A2B-6EBDDAC1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7: Day -1 – Azure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2E750-7167-6D67-E1AC-B3620169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Introduction to Azure ML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Understanding Dataset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Performing Data preparation and transformation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Introduction to pipelines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Exploring various ML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7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168F-9FB6-A96C-8EA3-A0749CD5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5263FA-10D5-E10C-0109-3B914C275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" r="177"/>
          <a:stretch/>
        </p:blipFill>
        <p:spPr>
          <a:xfrm>
            <a:off x="1379774" y="1763892"/>
            <a:ext cx="6780700" cy="425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1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7A80-5808-284E-8652-90CAB5A0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DF5DCE-A8D2-72B3-C27D-21809EF70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0869" y="2160588"/>
            <a:ext cx="6210299" cy="3881437"/>
          </a:xfrm>
        </p:spPr>
      </p:pic>
    </p:spTree>
    <p:extLst>
      <p:ext uri="{BB962C8B-B14F-4D97-AF65-F5344CB8AC3E}">
        <p14:creationId xmlns:p14="http://schemas.microsoft.com/office/powerpoint/2010/main" val="211321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7A80-5808-284E-8652-90CAB5A0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– 2 Azure 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DF5DCE-A8D2-72B3-C27D-21809EF70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0869" y="2160588"/>
            <a:ext cx="6210299" cy="3881437"/>
          </a:xfrm>
        </p:spPr>
      </p:pic>
    </p:spTree>
    <p:extLst>
      <p:ext uri="{BB962C8B-B14F-4D97-AF65-F5344CB8AC3E}">
        <p14:creationId xmlns:p14="http://schemas.microsoft.com/office/powerpoint/2010/main" val="159824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0828-0231-62E3-CE27-A62E9DFB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497116-33B8-F42A-F878-CB7C6CD64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7104" y="1982007"/>
            <a:ext cx="6780697" cy="423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1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BE59-7CFC-7117-655D-5872CF06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Devops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F3922C-F860-37CF-A147-F285CDA40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0869" y="2160588"/>
            <a:ext cx="6210299" cy="3881437"/>
          </a:xfrm>
        </p:spPr>
      </p:pic>
    </p:spTree>
    <p:extLst>
      <p:ext uri="{BB962C8B-B14F-4D97-AF65-F5344CB8AC3E}">
        <p14:creationId xmlns:p14="http://schemas.microsoft.com/office/powerpoint/2010/main" val="18518507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813</TotalTime>
  <Words>54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ShellMedium</vt:lpstr>
      <vt:lpstr>Trebuchet MS</vt:lpstr>
      <vt:lpstr>Wingdings 3</vt:lpstr>
      <vt:lpstr>Facet</vt:lpstr>
      <vt:lpstr>JOURNEY PPT</vt:lpstr>
      <vt:lpstr>Week 7: Day -1 – Azure ML</vt:lpstr>
      <vt:lpstr>Azure ML</vt:lpstr>
      <vt:lpstr>Azure ML</vt:lpstr>
      <vt:lpstr>Day – 2 Azure ML</vt:lpstr>
      <vt:lpstr>Azure ML</vt:lpstr>
      <vt:lpstr>Azure Devops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PPT</dc:title>
  <dc:creator>Shariff, Musaddiq SBOBNG-PTIY/FBB</dc:creator>
  <cp:lastModifiedBy>Shariff, Musaddiq SBOBNG-PTIY/FBB</cp:lastModifiedBy>
  <cp:revision>29</cp:revision>
  <dcterms:created xsi:type="dcterms:W3CDTF">2023-08-24T15:27:56Z</dcterms:created>
  <dcterms:modified xsi:type="dcterms:W3CDTF">2023-10-05T04:08:21Z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cb1e24-a0e2-4a4c-9340-733297c9cd7c_Enabled">
    <vt:lpwstr>true</vt:lpwstr>
  </property>
  <property fmtid="{D5CDD505-2E9C-101B-9397-08002B2CF9AE}" pid="3" name="MSIP_Label_d0cb1e24-a0e2-4a4c-9340-733297c9cd7c_SetDate">
    <vt:lpwstr>2023-08-25T09:33:43Z</vt:lpwstr>
  </property>
  <property fmtid="{D5CDD505-2E9C-101B-9397-08002B2CF9AE}" pid="4" name="MSIP_Label_d0cb1e24-a0e2-4a4c-9340-733297c9cd7c_Method">
    <vt:lpwstr>Privileged</vt:lpwstr>
  </property>
  <property fmtid="{D5CDD505-2E9C-101B-9397-08002B2CF9AE}" pid="5" name="MSIP_Label_d0cb1e24-a0e2-4a4c-9340-733297c9cd7c_Name">
    <vt:lpwstr>Internal</vt:lpwstr>
  </property>
  <property fmtid="{D5CDD505-2E9C-101B-9397-08002B2CF9AE}" pid="6" name="MSIP_Label_d0cb1e24-a0e2-4a4c-9340-733297c9cd7c_SiteId">
    <vt:lpwstr>db1e96a8-a3da-442a-930b-235cac24cd5c</vt:lpwstr>
  </property>
  <property fmtid="{D5CDD505-2E9C-101B-9397-08002B2CF9AE}" pid="7" name="MSIP_Label_d0cb1e24-a0e2-4a4c-9340-733297c9cd7c_ActionId">
    <vt:lpwstr>748f873d-844d-4858-8e4e-5caf84ec0320</vt:lpwstr>
  </property>
  <property fmtid="{D5CDD505-2E9C-101B-9397-08002B2CF9AE}" pid="8" name="MSIP_Label_d0cb1e24-a0e2-4a4c-9340-733297c9cd7c_ContentBits">
    <vt:lpwstr>0</vt:lpwstr>
  </property>
</Properties>
</file>