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JSajPAOOD9fRFthapz9TWmiU1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7" name="Google Shape;17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28" name="Google Shape;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1bee552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41bee552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42" name="Google Shape;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51" name="Google Shape;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1bee5524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1bee5524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66" name="Google Shape;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76" name="Google Shape;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>
                <a:solidFill>
                  <a:srgbClr val="223366"/>
                </a:solidFill>
              </a:rPr>
              <a:t>Thank You !!</a:t>
            </a:r>
            <a:endParaRPr sz="1100" b="1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1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1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41" descr="A blue and white background&#10;&#10;Description automatically generated with medium confidence"/>
          <p:cNvPicPr preferRelativeResize="0"/>
          <p:nvPr/>
        </p:nvPicPr>
        <p:blipFill rotWithShape="1">
          <a:blip r:embed="rId6">
            <a:alphaModFix amt="16000"/>
          </a:blip>
          <a:srcRect t="24724" r="1618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4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tifmasih/climate-change-dataset2020-202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501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sadiq044/climate_change_predi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A person sitting at a desk with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name="adj" fmla="val 16667"/>
            </a:avLst>
          </a:prstGeom>
          <a:solidFill>
            <a:srgbClr val="EBEEF9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 txBox="1"/>
          <p:nvPr/>
        </p:nvSpPr>
        <p:spPr>
          <a:xfrm>
            <a:off x="3874010" y="2183258"/>
            <a:ext cx="523413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1"/>
                </a:solidFill>
                <a:latin typeface="Arial Rounded MT Bold" panose="020F0704030504030204" pitchFamily="34" charset="0"/>
              </a:rPr>
              <a:t>Climate Change Prediction</a:t>
            </a:r>
            <a:endParaRPr dirty="0">
              <a:latin typeface="Arial Rounded MT Bold" panose="020F0704030504030204" pitchFamily="34" charset="0"/>
            </a:endParaRPr>
          </a:p>
        </p:txBody>
      </p:sp>
      <p:grpSp>
        <p:nvGrpSpPr>
          <p:cNvPr id="22" name="Google Shape;22;p5"/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23" name="Google Shape;23;p5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5" descr="A yellow and red shell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5"/>
          <p:cNvSpPr txBox="1"/>
          <p:nvPr/>
        </p:nvSpPr>
        <p:spPr>
          <a:xfrm>
            <a:off x="6096000" y="3745358"/>
            <a:ext cx="614541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lt1"/>
                </a:solidFill>
              </a:rPr>
              <a:t>Governmnet Arts and Science college-Hosur 635110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en" sz="2000" b="1" dirty="0">
                <a:solidFill>
                  <a:schemeClr val="lt1"/>
                </a:solidFill>
              </a:rPr>
              <a:t> Mohammed Mussadiq.D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lang="en" sz="2000" b="1" dirty="0">
                <a:solidFill>
                  <a:schemeClr val="lt1"/>
                </a:solidFill>
              </a:rPr>
              <a:t>Jaya Surya.G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lang="en" sz="2000" b="1" dirty="0">
                <a:solidFill>
                  <a:schemeClr val="lt1"/>
                </a:solidFill>
              </a:rPr>
              <a:t>Siranjeevi.M</a:t>
            </a:r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/>
          <p:nvPr/>
        </p:nvSpPr>
        <p:spPr>
          <a:xfrm>
            <a:off x="191909" y="96237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sng" strike="noStrike" cap="none" dirty="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000" b="1" i="0" u="sng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/>
        </p:nvSpPr>
        <p:spPr>
          <a:xfrm>
            <a:off x="802526" y="1640514"/>
            <a:ext cx="592667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IN" sz="2000" b="1" dirty="0"/>
              <a:t>📌 Dataset Reference:</a:t>
            </a:r>
            <a:br>
              <a:rPr lang="en-IN" sz="2000" dirty="0"/>
            </a:br>
            <a:r>
              <a:rPr lang="en-IN" sz="2000" dirty="0">
                <a:hlinkClick r:id="rId3"/>
              </a:rPr>
              <a:t>Atif Masih, "Climate Change Dataset (2020-2024)"</a:t>
            </a:r>
            <a:r>
              <a:rPr lang="en-IN" sz="2000" dirty="0"/>
              <a:t>, Kaggle.</a:t>
            </a:r>
            <a:endParaRPr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A6610-F0B8-17BC-7043-BA6B7661A864}"/>
              </a:ext>
            </a:extLst>
          </p:cNvPr>
          <p:cNvSpPr txBox="1"/>
          <p:nvPr/>
        </p:nvSpPr>
        <p:spPr>
          <a:xfrm>
            <a:off x="169329" y="2828332"/>
            <a:ext cx="4504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Output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BBF41-B6D5-DAC6-3715-D9544219CE11}"/>
              </a:ext>
            </a:extLst>
          </p:cNvPr>
          <p:cNvSpPr txBox="1"/>
          <p:nvPr/>
        </p:nvSpPr>
        <p:spPr>
          <a:xfrm>
            <a:off x="734518" y="3429000"/>
            <a:ext cx="6685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🔗 </a:t>
            </a:r>
            <a:r>
              <a:rPr lang="en-US" sz="2000" b="1" dirty="0"/>
              <a:t>Output Screen (Localhost):</a:t>
            </a:r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Climate Prediction Web App – Localhost</a:t>
            </a:r>
            <a:endParaRPr lang="en-US" sz="2000" dirty="0"/>
          </a:p>
          <a:p>
            <a:r>
              <a:rPr lang="en-US" sz="2000" dirty="0"/>
              <a:t>This indicates that the app runs on your local machine at port </a:t>
            </a:r>
            <a:r>
              <a:rPr lang="en-US" sz="2000" b="1" dirty="0"/>
              <a:t>8501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/>
        </p:nvSpPr>
        <p:spPr>
          <a:xfrm>
            <a:off x="3177916" y="3139610"/>
            <a:ext cx="5426438" cy="161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b="1" i="0" u="none" strike="noStrike" cap="none" dirty="0">
                <a:solidFill>
                  <a:srgbClr val="213163"/>
                </a:solidFill>
                <a:latin typeface="Algerian" panose="04020705040A02060702" pitchFamily="82" charset="0"/>
                <a:sym typeface="Arial"/>
              </a:rPr>
              <a:t>😊</a:t>
            </a:r>
            <a:r>
              <a:rPr lang="en" sz="5000" b="1" i="0" u="none" strike="noStrike" cap="none" dirty="0">
                <a:solidFill>
                  <a:srgbClr val="213163"/>
                </a:solidFill>
                <a:latin typeface="Algerian" panose="04020705040A02060702" pitchFamily="82" charset="0"/>
                <a:sym typeface="Arial"/>
              </a:rPr>
              <a:t>Thank You</a:t>
            </a:r>
            <a:r>
              <a:rPr lang="en-IN" sz="5000" b="1" i="0" u="none" strike="noStrike" cap="none" dirty="0">
                <a:solidFill>
                  <a:srgbClr val="213163"/>
                </a:solidFill>
                <a:latin typeface="Algerian" panose="04020705040A02060702" pitchFamily="82" charset="0"/>
                <a:sym typeface="Arial"/>
              </a:rPr>
              <a:t>😊</a:t>
            </a:r>
            <a:endParaRPr sz="5000" b="0" i="0" u="none" strike="noStrike" cap="none" dirty="0">
              <a:solidFill>
                <a:srgbClr val="000000"/>
              </a:solidFill>
              <a:latin typeface="Algerian" panose="04020705040A02060702" pitchFamily="82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/>
        </p:nvSpPr>
        <p:spPr>
          <a:xfrm>
            <a:off x="210314" y="1451569"/>
            <a:ext cx="11697206" cy="363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Problem Statement: </a:t>
            </a:r>
            <a:r>
              <a:rPr lang="en-US" sz="2400" b="1" dirty="0"/>
              <a:t>Climate Change Impact Prediction</a:t>
            </a:r>
          </a:p>
          <a:p>
            <a:r>
              <a:rPr lang="en-US" sz="2400" dirty="0"/>
              <a:t>Climate change has led to unpredictable and extreme weather patterns, affecting ecosystems, economies, and human livelihoods. Accurately predicting key weather variables such as </a:t>
            </a:r>
            <a:r>
              <a:rPr lang="en-US" sz="2400" b="1" dirty="0"/>
              <a:t>precipitation</a:t>
            </a:r>
            <a:r>
              <a:rPr lang="en-US" sz="2400" dirty="0"/>
              <a:t> and </a:t>
            </a:r>
            <a:r>
              <a:rPr lang="en-US" sz="2400" b="1" dirty="0"/>
              <a:t>wind speed</a:t>
            </a:r>
            <a:r>
              <a:rPr lang="en-US" sz="2400" dirty="0"/>
              <a:t> is crucial for disaster preparedness, agriculture, and infrastructure planning.</a:t>
            </a:r>
          </a:p>
          <a:p>
            <a:r>
              <a:rPr lang="en-US" sz="2400" dirty="0"/>
              <a:t>This project aims to build a </a:t>
            </a:r>
            <a:r>
              <a:rPr lang="en-US" sz="2400" b="1" dirty="0"/>
              <a:t>machine learning-based predictive model</a:t>
            </a:r>
            <a:r>
              <a:rPr lang="en-US" sz="2400" dirty="0"/>
              <a:t> to estimate </a:t>
            </a:r>
            <a:r>
              <a:rPr lang="en-US" sz="2400" b="1" dirty="0"/>
              <a:t>precipitation (mm) and wind speed (m/s)</a:t>
            </a:r>
            <a:r>
              <a:rPr lang="en-US" sz="2400" dirty="0"/>
              <a:t> based on various climate parameters. By leveraging historical climate data, the model can assist in understanding future weather trends and help mitigate climate-related risks.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dirty="0"/>
          </a:p>
        </p:txBody>
      </p:sp>
      <p:sp>
        <p:nvSpPr>
          <p:cNvPr id="32" name="Google Shape;32;p8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3" name="Google Shape;33;p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41bee5524f_1_0"/>
          <p:cNvSpPr txBox="1"/>
          <p:nvPr/>
        </p:nvSpPr>
        <p:spPr>
          <a:xfrm>
            <a:off x="202070" y="972536"/>
            <a:ext cx="11807049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000" b="1" u="sng" dirty="0">
                <a:solidFill>
                  <a:schemeClr val="accent5"/>
                </a:solidFill>
              </a:rPr>
              <a:t>Key Objectives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Develop a Machine Learning Model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Train a </a:t>
            </a:r>
            <a:r>
              <a:rPr lang="en-US" sz="2000" b="1" dirty="0"/>
              <a:t>Random Forest Regressor</a:t>
            </a:r>
            <a:r>
              <a:rPr lang="en-US" sz="2000" dirty="0"/>
              <a:t> (or Gradient Boosting Model) to predict </a:t>
            </a:r>
            <a:r>
              <a:rPr lang="en-US" sz="2000" b="1" dirty="0"/>
              <a:t>precipitation</a:t>
            </a:r>
            <a:r>
              <a:rPr lang="en-US" sz="2000" dirty="0"/>
              <a:t> and </a:t>
            </a:r>
            <a:r>
              <a:rPr lang="en-US" sz="2000" b="1" dirty="0"/>
              <a:t>wind speed</a:t>
            </a:r>
            <a:r>
              <a:rPr lang="en-US" sz="2000" dirty="0"/>
              <a:t> based on climate features.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Feature Engineering &amp; Data Processing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Utilize climate-related parameters such as </a:t>
            </a:r>
            <a:r>
              <a:rPr lang="en-US" sz="2000" b="1" dirty="0"/>
              <a:t>temperature, humidity, CO₂ concentration, solar irradiance, and ENSO index</a:t>
            </a:r>
            <a:r>
              <a:rPr lang="en-US" sz="2000" dirty="0"/>
              <a:t> to enhance model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Handle missing data, normalize inputs, and perform feature selection for better predictions.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Build a User-Friendly Web Application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 an </a:t>
            </a:r>
            <a:r>
              <a:rPr lang="en-US" sz="2000" b="1" dirty="0"/>
              <a:t>interactive </a:t>
            </a:r>
            <a:r>
              <a:rPr lang="en-US" sz="2000" b="1" dirty="0" err="1"/>
              <a:t>Streamlit</a:t>
            </a:r>
            <a:r>
              <a:rPr lang="en-US" sz="2000" b="1" dirty="0"/>
              <a:t> web app</a:t>
            </a:r>
            <a:r>
              <a:rPr lang="en-US" sz="2000" dirty="0"/>
              <a:t> that allows users to input climate parameters and receive real-time predictions.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Evaluate Model Performance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Assess the model using </a:t>
            </a:r>
            <a:r>
              <a:rPr lang="en-US" sz="2000" b="1" dirty="0"/>
              <a:t>metrics like RMSE, MAE, and R² score</a:t>
            </a:r>
            <a:r>
              <a:rPr lang="en-US" sz="2000" dirty="0"/>
              <a:t> to ensure reliable predictions.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Future Enhancements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Integrate additional meteorological features for improved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Expand predictions to other extreme weather events such as hurricanes and droughts.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000" b="0" i="0" u="none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/>
        </p:nvSpPr>
        <p:spPr>
          <a:xfrm>
            <a:off x="264162" y="100185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sng" strike="noStrike" cap="none" dirty="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sz="2000" b="0" i="0" u="sng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6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47" name="Google Shape;47;p36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36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2F5EB8-A52B-1838-8640-5D672B47FDFB}"/>
              </a:ext>
            </a:extLst>
          </p:cNvPr>
          <p:cNvSpPr txBox="1"/>
          <p:nvPr/>
        </p:nvSpPr>
        <p:spPr>
          <a:xfrm>
            <a:off x="264162" y="1686574"/>
            <a:ext cx="1168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Target Variables (Outputs)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Precipitation (mm)</a:t>
            </a:r>
            <a:r>
              <a:rPr lang="en-US" sz="2000" dirty="0"/>
              <a:t> – Amount of rainfall recorded.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Wind Speed (m/s)</a:t>
            </a:r>
            <a:r>
              <a:rPr lang="en-US" sz="2000" dirty="0"/>
              <a:t> – Speed of wind at a given location.</a:t>
            </a:r>
          </a:p>
          <a:p>
            <a:r>
              <a:rPr lang="en-IN" sz="2000" b="1" dirty="0"/>
              <a:t>2.</a:t>
            </a:r>
            <a:r>
              <a:rPr lang="en-US" sz="2000" b="1" dirty="0"/>
              <a:t>Data Source &amp; </a:t>
            </a:r>
            <a:r>
              <a:rPr lang="en-US" sz="2000" b="1" dirty="0" err="1"/>
              <a:t>Forrnat</a:t>
            </a:r>
            <a:endParaRPr lang="en-US" sz="2000" b="1" dirty="0"/>
          </a:p>
          <a:p>
            <a:r>
              <a:rPr lang="en-US" sz="2000" dirty="0"/>
              <a:t>The dataset is likely sourced from meteorological agencies, climate research</a:t>
            </a:r>
          </a:p>
          <a:p>
            <a:r>
              <a:rPr lang="en-US" sz="2000" dirty="0"/>
              <a:t>centers, or satellite observations.</a:t>
            </a:r>
          </a:p>
          <a:p>
            <a:r>
              <a:rPr lang="en-US" sz="2000" dirty="0"/>
              <a:t>It is stored in a CSV file ( data/</a:t>
            </a:r>
            <a:r>
              <a:rPr lang="en-US" sz="2000" dirty="0" err="1"/>
              <a:t>climate_data</a:t>
            </a:r>
            <a:r>
              <a:rPr lang="en-US" sz="2000" dirty="0"/>
              <a:t>. csv ) with rows representing</a:t>
            </a:r>
          </a:p>
          <a:p>
            <a:r>
              <a:rPr lang="en-US" sz="2000" dirty="0"/>
              <a:t>historical observations.</a:t>
            </a:r>
          </a:p>
          <a:p>
            <a:r>
              <a:rPr lang="en-IN" sz="2000" b="1" dirty="0"/>
              <a:t>3. Data </a:t>
            </a:r>
            <a:r>
              <a:rPr lang="en-IN" sz="2000" b="1" dirty="0" err="1"/>
              <a:t>Preprocessing</a:t>
            </a:r>
            <a:r>
              <a:rPr lang="en-IN" sz="2000" b="1" dirty="0"/>
              <a:t> Steps</a:t>
            </a:r>
          </a:p>
          <a:p>
            <a:r>
              <a:rPr lang="en-IN" sz="2000" dirty="0"/>
              <a:t>• Handling Missing Data: Filling or removing missing values.</a:t>
            </a:r>
          </a:p>
          <a:p>
            <a:r>
              <a:rPr lang="en-IN" sz="2000" dirty="0"/>
              <a:t>• Feature Scaling: Normalizing numerical values for better model performance.</a:t>
            </a:r>
          </a:p>
          <a:p>
            <a:r>
              <a:rPr lang="en-IN" sz="2000" dirty="0"/>
              <a:t>• Outlier Detection: Identifying anomalies in extreme weather conditions.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/>
        </p:nvSpPr>
        <p:spPr>
          <a:xfrm>
            <a:off x="406400" y="1224439"/>
            <a:ext cx="10435915" cy="5950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000" dirty="0"/>
              <a:t>1️⃣ </a:t>
            </a:r>
            <a:r>
              <a:rPr lang="en-IN" sz="2000" b="1" dirty="0"/>
              <a:t>Data Collection &amp; </a:t>
            </a:r>
            <a:r>
              <a:rPr lang="en-IN" sz="2000" b="1" dirty="0" err="1"/>
              <a:t>Preprocessing</a:t>
            </a:r>
            <a:endParaRPr lang="en-IN" sz="2000" b="1" dirty="0"/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Gather historical climate data (temperature, humidity, CO₂,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Handle missing values, normalize data, and remove outliers.</a:t>
            </a:r>
          </a:p>
          <a:p>
            <a:r>
              <a:rPr lang="en-IN" sz="2000" dirty="0"/>
              <a:t>2️⃣ </a:t>
            </a:r>
            <a:r>
              <a:rPr lang="en-IN" sz="2000" b="1" dirty="0"/>
              <a:t>Model Selection &amp; Training</a:t>
            </a:r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Train </a:t>
            </a:r>
            <a:r>
              <a:rPr lang="en-IN" sz="2000" b="1" dirty="0"/>
              <a:t>Random Forest Regressor</a:t>
            </a:r>
            <a:r>
              <a:rPr lang="en-IN" sz="2000" dirty="0"/>
              <a:t> and </a:t>
            </a:r>
            <a:r>
              <a:rPr lang="en-IN" sz="2000" b="1" dirty="0"/>
              <a:t>Gradient Boosting</a:t>
            </a:r>
            <a:r>
              <a:rPr lang="en-IN" sz="2000" dirty="0"/>
              <a:t>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Optimize performance using </a:t>
            </a:r>
            <a:r>
              <a:rPr lang="en-IN" sz="2000" b="1" dirty="0"/>
              <a:t>hyperparameter tuning</a:t>
            </a:r>
            <a:r>
              <a:rPr lang="en-IN" sz="2000" dirty="0"/>
              <a:t>.</a:t>
            </a:r>
          </a:p>
          <a:p>
            <a:r>
              <a:rPr lang="en-IN" sz="2000" dirty="0"/>
              <a:t>3️⃣ </a:t>
            </a:r>
            <a:r>
              <a:rPr lang="en-IN" sz="2000" b="1" dirty="0"/>
              <a:t>Model Evaluation</a:t>
            </a:r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Assess accuracy using </a:t>
            </a:r>
            <a:r>
              <a:rPr lang="en-IN" sz="2000" b="1" dirty="0"/>
              <a:t>MAE, RMSE, and R² Score</a:t>
            </a:r>
            <a:r>
              <a:rPr lang="en-IN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Compare models for the best results.</a:t>
            </a:r>
          </a:p>
          <a:p>
            <a:r>
              <a:rPr lang="en-IN" sz="2000" dirty="0"/>
              <a:t>4️⃣ </a:t>
            </a:r>
            <a:r>
              <a:rPr lang="en-IN" sz="2000" b="1" dirty="0"/>
              <a:t>Deployment via </a:t>
            </a:r>
            <a:r>
              <a:rPr lang="en-IN" sz="2000" b="1" dirty="0" err="1"/>
              <a:t>Streamlit</a:t>
            </a:r>
            <a:endParaRPr lang="en-IN" sz="2000" b="1" dirty="0"/>
          </a:p>
          <a:p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Develop a </a:t>
            </a:r>
            <a:r>
              <a:rPr lang="en-IN" sz="2000" b="1" dirty="0" err="1"/>
              <a:t>Streamlit</a:t>
            </a:r>
            <a:r>
              <a:rPr lang="en-IN" sz="2000" b="1" dirty="0"/>
              <a:t> web app</a:t>
            </a:r>
            <a:r>
              <a:rPr lang="en-IN" sz="2000" dirty="0"/>
              <a:t> for real-time climate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Load trained models and provide user-friendly input fields.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 txBox="1"/>
          <p:nvPr/>
        </p:nvSpPr>
        <p:spPr>
          <a:xfrm>
            <a:off x="199809" y="824329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2000" b="0" i="0" u="none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7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56" name="Google Shape;56;p37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37"/>
          <p:cNvCxnSpPr/>
          <p:nvPr/>
        </p:nvCxnSpPr>
        <p:spPr>
          <a:xfrm>
            <a:off x="189649" y="6135329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1bee5524f_1_4"/>
          <p:cNvSpPr txBox="1"/>
          <p:nvPr/>
        </p:nvSpPr>
        <p:spPr>
          <a:xfrm>
            <a:off x="192000" y="992857"/>
            <a:ext cx="590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213163"/>
                </a:solidFill>
              </a:rPr>
              <a:t>Results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341bee5524f_1_4"/>
          <p:cNvSpPr txBox="1"/>
          <p:nvPr/>
        </p:nvSpPr>
        <p:spPr>
          <a:xfrm>
            <a:off x="531300" y="1658924"/>
            <a:ext cx="11335580" cy="4457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000" dirty="0"/>
              <a:t>✅ </a:t>
            </a:r>
            <a:r>
              <a:rPr lang="en-IN" sz="2000" b="1" dirty="0" err="1"/>
              <a:t>Streamlit</a:t>
            </a:r>
            <a:r>
              <a:rPr lang="en-IN" sz="2000" b="1" dirty="0"/>
              <a:t> Deployment: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Successfully deployed a </a:t>
            </a:r>
            <a:r>
              <a:rPr lang="en-IN" sz="2000" b="1" dirty="0" err="1"/>
              <a:t>Streamlit</a:t>
            </a:r>
            <a:r>
              <a:rPr lang="en-IN" sz="2000" b="1" dirty="0"/>
              <a:t> web app</a:t>
            </a:r>
            <a:r>
              <a:rPr lang="en-IN" sz="2000" dirty="0"/>
              <a:t> for climate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Users can input climate parameters and get </a:t>
            </a:r>
            <a:r>
              <a:rPr lang="en-IN" sz="2000" b="1" dirty="0"/>
              <a:t>precipitation &amp; wind speed</a:t>
            </a:r>
            <a:r>
              <a:rPr lang="en-IN" sz="2000" dirty="0"/>
              <a:t> predictions in real-time.</a:t>
            </a:r>
          </a:p>
          <a:p>
            <a:r>
              <a:rPr lang="en-IN" sz="2000" dirty="0"/>
              <a:t>✅ </a:t>
            </a:r>
            <a:r>
              <a:rPr lang="en-IN" sz="2000" b="1" dirty="0"/>
              <a:t>GitHub Repository:</a:t>
            </a:r>
            <a:br>
              <a:rPr lang="en-IN" sz="2000" dirty="0"/>
            </a:br>
            <a:r>
              <a:rPr lang="en-IN" sz="2000" dirty="0"/>
              <a:t>🔗 </a:t>
            </a:r>
            <a:r>
              <a:rPr lang="en-IN" sz="2000" b="1" dirty="0">
                <a:hlinkClick r:id="rId3"/>
              </a:rPr>
              <a:t>Climate Change Prediction Project</a:t>
            </a:r>
            <a:endParaRPr lang="en-IN" sz="2000" dirty="0"/>
          </a:p>
          <a:p>
            <a:r>
              <a:rPr lang="en-IN" sz="2000" dirty="0"/>
              <a:t>✅ </a:t>
            </a:r>
            <a:r>
              <a:rPr lang="en-IN" sz="2000" b="1" dirty="0"/>
              <a:t>Model Performance (Accuracy Values):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Precipitation Prediction: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MAE:</a:t>
            </a:r>
            <a:r>
              <a:rPr lang="en-IN" sz="2000" dirty="0"/>
              <a:t> 2.45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RMSE:</a:t>
            </a:r>
            <a:r>
              <a:rPr lang="en-IN" sz="2000" dirty="0"/>
              <a:t> 3.87 mm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R² Score:</a:t>
            </a:r>
            <a:r>
              <a:rPr lang="en-IN" sz="2000" dirty="0"/>
              <a:t> 0.92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Wind Speed Prediction: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MAE:</a:t>
            </a:r>
            <a:r>
              <a:rPr lang="en-IN" sz="2000" dirty="0"/>
              <a:t> 1.12 m/s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RMSE:</a:t>
            </a:r>
            <a:r>
              <a:rPr lang="en-IN" sz="2000" dirty="0"/>
              <a:t> 1.85 m/s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R² Score:</a:t>
            </a:r>
            <a:r>
              <a:rPr lang="en-IN" sz="2000" dirty="0"/>
              <a:t> 0.89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/>
        </p:nvSpPr>
        <p:spPr>
          <a:xfrm>
            <a:off x="191909" y="826224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000" b="0" i="0" u="none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8"/>
          <p:cNvSpPr txBox="1"/>
          <p:nvPr/>
        </p:nvSpPr>
        <p:spPr>
          <a:xfrm>
            <a:off x="191908" y="1223514"/>
            <a:ext cx="7834491" cy="5109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Successfully developed a </a:t>
            </a:r>
            <a:r>
              <a:rPr lang="en-US" sz="1800" b="1" dirty="0"/>
              <a:t>machine learning model</a:t>
            </a:r>
            <a:r>
              <a:rPr lang="en-US" sz="1800" dirty="0"/>
              <a:t> to predict </a:t>
            </a:r>
            <a:r>
              <a:rPr lang="en-US" sz="1800" b="1" dirty="0"/>
              <a:t>precipitation and wind speed</a:t>
            </a:r>
            <a:r>
              <a:rPr lang="en-US" sz="1800" dirty="0"/>
              <a:t> using climate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Random Forest Regressor</a:t>
            </a:r>
            <a:r>
              <a:rPr lang="en-US" sz="1800" dirty="0"/>
              <a:t> and </a:t>
            </a:r>
            <a:r>
              <a:rPr lang="en-US" sz="1800" b="1" dirty="0"/>
              <a:t>Gradient Boosting</a:t>
            </a:r>
            <a:r>
              <a:rPr lang="en-US" sz="1800" dirty="0"/>
              <a:t> models provided reliable predictions with high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</a:t>
            </a:r>
            <a:r>
              <a:rPr lang="en-US" sz="1800" b="1" dirty="0" err="1"/>
              <a:t>Streamlit</a:t>
            </a:r>
            <a:r>
              <a:rPr lang="en-US" sz="1800" b="1" dirty="0"/>
              <a:t> web app</a:t>
            </a:r>
            <a:r>
              <a:rPr lang="en-US" sz="1800" dirty="0"/>
              <a:t> was deployed for user-friendly real-time predictions.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endParaRPr lang="en" sz="1800" b="1" u="sng" dirty="0"/>
          </a:p>
          <a:p>
            <a:pPr marL="2286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IN" sz="1800" dirty="0"/>
              <a:t>🔹 </a:t>
            </a:r>
            <a:r>
              <a:rPr lang="en-IN" sz="1800" b="1" dirty="0"/>
              <a:t>Enhancing Model Accuracy</a:t>
            </a:r>
            <a:r>
              <a:rPr lang="en-IN" sz="1800" dirty="0"/>
              <a:t> – Experiment with advanced models like </a:t>
            </a:r>
            <a:r>
              <a:rPr lang="en-IN" sz="1800" b="1" dirty="0" err="1"/>
              <a:t>XGBoost</a:t>
            </a:r>
            <a:r>
              <a:rPr lang="en-IN" sz="1800" b="1" dirty="0"/>
              <a:t>, LSTMs (deep learning)</a:t>
            </a:r>
            <a:r>
              <a:rPr lang="en-IN" sz="1800" dirty="0"/>
              <a:t> for time-series forecasting.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Real-Time Data Integration</a:t>
            </a:r>
            <a:r>
              <a:rPr lang="en-IN" sz="1800" dirty="0"/>
              <a:t> – Fetch live weather data using APIs for dynamic predictions.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Expanded Features</a:t>
            </a:r>
            <a:r>
              <a:rPr lang="en-IN" sz="1800" dirty="0"/>
              <a:t> – Incorporate additional meteorological variables for better accuracy.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Geospatial Analysis</a:t>
            </a:r>
            <a:r>
              <a:rPr lang="en-IN" sz="1800" dirty="0"/>
              <a:t> – Improve predictions by adding </a:t>
            </a:r>
            <a:r>
              <a:rPr lang="en-IN" sz="1800" b="1" dirty="0"/>
              <a:t>geographical and satellite data</a:t>
            </a:r>
            <a:r>
              <a:rPr lang="en-IN" sz="1800" dirty="0"/>
              <a:t>.</a:t>
            </a:r>
            <a:br>
              <a:rPr lang="en-IN" sz="1800" dirty="0"/>
            </a:br>
            <a:r>
              <a:rPr lang="en-IN" sz="1800" dirty="0"/>
              <a:t>🔹 </a:t>
            </a:r>
            <a:r>
              <a:rPr lang="en-IN" sz="1800" b="1" dirty="0"/>
              <a:t>Deploy as a Web Service</a:t>
            </a:r>
            <a:r>
              <a:rPr lang="en-IN" sz="1800" dirty="0"/>
              <a:t> – Convert the model into a cloud-based </a:t>
            </a:r>
            <a:r>
              <a:rPr lang="en-IN" sz="1800" b="1" dirty="0"/>
              <a:t>API</a:t>
            </a:r>
            <a:r>
              <a:rPr lang="en-IN" sz="1800" dirty="0"/>
              <a:t> for wider accessibility.</a:t>
            </a:r>
            <a:endParaRPr sz="1800" dirty="0"/>
          </a:p>
          <a:p>
            <a:pPr marL="228600" marR="0" lvl="0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8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71" name="Google Shape;71;p3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3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" name="Google Shape;73;p38" descr="A light bulb with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7117" t="5427" r="7294" b="7473"/>
          <a:stretch/>
        </p:blipFill>
        <p:spPr>
          <a:xfrm>
            <a:off x="7498080" y="1343277"/>
            <a:ext cx="4867769" cy="463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A2F21-D100-A3B6-F9B9-7618917BC2C6}"/>
              </a:ext>
            </a:extLst>
          </p:cNvPr>
          <p:cNvSpPr txBox="1"/>
          <p:nvPr/>
        </p:nvSpPr>
        <p:spPr>
          <a:xfrm>
            <a:off x="314793" y="876446"/>
            <a:ext cx="6250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/>
              <a:t>Output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A777D1-2F8C-4700-5A84-681B073A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016"/>
            <a:ext cx="12191999" cy="53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1179D-9DC5-5BE7-7E56-FA68FB71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202"/>
            <a:ext cx="12192000" cy="564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23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783</Words>
  <Application>Microsoft Office PowerPoint</Application>
  <PresentationFormat>Widescreen</PresentationFormat>
  <Paragraphs>90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Arial Rounded MT Bold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Mohammed Musadiq</cp:lastModifiedBy>
  <cp:revision>5</cp:revision>
  <dcterms:modified xsi:type="dcterms:W3CDTF">2025-03-30T15:01:58Z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