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5" autoAdjust="0"/>
    <p:restoredTop sz="94660"/>
  </p:normalViewPr>
  <p:slideViewPr>
    <p:cSldViewPr snapToGrid="0">
      <p:cViewPr>
        <p:scale>
          <a:sx n="125" d="100"/>
          <a:sy n="125" d="100"/>
        </p:scale>
        <p:origin x="16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99576E-280C-AB65-1F76-4D771B06F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4EBFB7-3F63-6C44-ACED-458DD85F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43EF10-1223-BA45-68D8-118F2EEA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A75961-BDAA-4CA5-EF88-7FD6475D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A540F9-3C41-43FA-1F5C-4912DC5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819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21318D-0992-D0FB-8854-63082F4F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718E21E-DFB4-45CE-148B-896BABEA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6129A0-B753-A5E2-728F-7C6FEA4B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EE34C1-C6B9-FDAF-D3E7-C74BCC7A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E6ACE2-CA2A-EA5F-A21C-C684F91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36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505E10-BDFA-B6F3-4A37-8B426902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963EDE0-FFAD-325F-C0A0-B3F2ECDA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D078D-024A-193F-34AF-76B63222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4A803D-AD0F-8F4F-5FB3-EB83215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2B26B1-67B3-8179-3960-C2E4C40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00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22D3F1-C860-CFED-B99C-3F3202F6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4EA2B1-AAC7-72C9-C6DB-560EA5A7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A0A12-38E4-7FDD-8D73-7F91C72C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994DFD-D926-B819-19D4-00AD4181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BFDCDA-EBAB-8904-0474-3F6604DA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6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B17E1F-60C2-FB1A-6A7F-3A56810B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28F253-DD9F-DA71-31A5-BDB35D6F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D7AED7-A6AA-8372-8B22-B58C1FDD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BC3D10-8B69-7CFD-9305-AD885249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6FFDFE-AC6B-0468-79C4-8DC485E4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8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953C5-667A-DB73-D5E8-C5B194F2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F28B2D-1203-D878-FAA6-B63534B3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FAE79B6-4E7D-319F-7311-564C5891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75D32C-0752-8AAB-389D-2DEE7FB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318F9D-BF7C-B9D4-9A3B-3AEA9FFD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B48047-E485-6156-89A9-A599F327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24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B0FF56-83CF-2395-9BCA-4AFCF27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C06149-E053-0C5F-6AD9-2DAFE4D9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A0950E-4D61-6113-A3BB-37CB2EE4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C212ABA-54D4-DD48-BAC5-9BC1DDC14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FC41C8-571D-A291-81C5-0B69EDF59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FD700B5-32C2-F796-0958-72B38416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A80DE3-81A4-A7A6-BF1F-A350B6C9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EC8DDF4-AA1A-93EF-3083-B5FD2858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1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1E1AD3-98B8-48D9-4D9B-F3475BC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04FD48D-65B3-89FB-5F2F-83EDA09D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B4E4BE9-76B6-BE2F-C891-337911D7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605135-7A1D-0CC5-8FEE-0101764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1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18F2038-CF92-6530-DC55-26EBAC7B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359924-7B0C-69A9-C291-6956EEB9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A915C5-595A-B3C9-BE51-326FA0C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4E94E-C321-1C5A-A68A-8059D896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B456BA-564A-08C7-A948-3A72F255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C8073F7-315D-1200-F319-A562926F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19A435-3860-1972-A5A4-17CB3AD7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9E103F-EE62-A6EF-86BC-142A5CCF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D50A59-A274-C326-7D21-D241408B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46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1EE4C4-FB5C-5D3B-B86A-191021BD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C4C55A5-8D6F-8BB2-FB63-BFAD3F393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DF4968-5C78-7941-BB83-CB54372CC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A79AAB-8AED-3E07-DDCA-49AF545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C37D7A-A21B-F0D7-B39A-9B930E8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D85C41-10CF-AEB0-4D79-462E09AA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25ABFF4-4B7B-3067-25B9-265A4480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C7C4905-F3DC-EBEF-C66D-69EEE6C4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5D0E19-D6B7-22BE-00AF-18039C81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F670-CED4-4673-8816-30C59A31B900}" type="datetimeFigureOut">
              <a:rPr lang="en-IL" smtClean="0"/>
              <a:t>09/09/2022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71EC5C-9D3B-8744-3B0E-9BAFAB1EE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DFEB17-C0EA-A891-9E0A-455C982A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E223-AD7C-447D-BE6B-5B6DD48A3A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86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E9428FD-258E-0F70-3957-6B890C7143FC}"/>
              </a:ext>
            </a:extLst>
          </p:cNvPr>
          <p:cNvGrpSpPr/>
          <p:nvPr/>
        </p:nvGrpSpPr>
        <p:grpSpPr>
          <a:xfrm>
            <a:off x="4008521" y="4740441"/>
            <a:ext cx="4174957" cy="1907006"/>
            <a:chOff x="3928311" y="3874168"/>
            <a:chExt cx="4174957" cy="1907006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67A2D6F6-02BC-A780-B2FF-B462C65D9BBB}"/>
                </a:ext>
              </a:extLst>
            </p:cNvPr>
            <p:cNvSpPr/>
            <p:nvPr/>
          </p:nvSpPr>
          <p:spPr>
            <a:xfrm>
              <a:off x="3928311" y="3874168"/>
              <a:ext cx="4174957" cy="190700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70E34D07-3B46-3FD9-3EF0-315855757FA1}"/>
                </a:ext>
              </a:extLst>
            </p:cNvPr>
            <p:cNvSpPr/>
            <p:nvPr/>
          </p:nvSpPr>
          <p:spPr>
            <a:xfrm>
              <a:off x="4247146" y="4096752"/>
              <a:ext cx="3416969" cy="14558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Client App</a:t>
              </a:r>
              <a:endParaRPr lang="en-IL" dirty="0">
                <a:solidFill>
                  <a:schemeClr val="accent2"/>
                </a:solidFill>
              </a:endParaRPr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446D317-383E-9578-A58B-8AD4FA68FD0F}"/>
                </a:ext>
              </a:extLst>
            </p:cNvPr>
            <p:cNvSpPr/>
            <p:nvPr/>
          </p:nvSpPr>
          <p:spPr>
            <a:xfrm>
              <a:off x="7778414" y="4734427"/>
              <a:ext cx="234616" cy="2466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7" name="מלבן 6">
            <a:extLst>
              <a:ext uri="{FF2B5EF4-FFF2-40B4-BE49-F238E27FC236}">
                <a16:creationId xmlns:a16="http://schemas.microsoft.com/office/drawing/2014/main" id="{79B30E5F-FB4A-391B-8D5C-00BD6B51648C}"/>
              </a:ext>
            </a:extLst>
          </p:cNvPr>
          <p:cNvSpPr/>
          <p:nvPr/>
        </p:nvSpPr>
        <p:spPr>
          <a:xfrm>
            <a:off x="770021" y="222585"/>
            <a:ext cx="10924674" cy="30860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Jetboat (Server)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0AF3EE20-A2FA-E2A7-8261-54592A2EC6BA}"/>
              </a:ext>
            </a:extLst>
          </p:cNvPr>
          <p:cNvSpPr/>
          <p:nvPr/>
        </p:nvSpPr>
        <p:spPr>
          <a:xfrm>
            <a:off x="10629900" y="2294993"/>
            <a:ext cx="836194" cy="442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📸 </a:t>
            </a:r>
            <a:endParaRPr lang="en-IL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6A8FFE0-FE43-E09F-2367-B78E185F8ED0}"/>
              </a:ext>
            </a:extLst>
          </p:cNvPr>
          <p:cNvSpPr/>
          <p:nvPr/>
        </p:nvSpPr>
        <p:spPr>
          <a:xfrm>
            <a:off x="2967790" y="529392"/>
            <a:ext cx="1263316" cy="66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 </a:t>
            </a:r>
            <a:endParaRPr lang="en-IL" dirty="0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1CB6E05E-D044-A5EB-71CF-3678F8598C8C}"/>
              </a:ext>
            </a:extLst>
          </p:cNvPr>
          <p:cNvSpPr/>
          <p:nvPr/>
        </p:nvSpPr>
        <p:spPr>
          <a:xfrm>
            <a:off x="1413710" y="535400"/>
            <a:ext cx="1263316" cy="66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</a:t>
            </a:r>
            <a:endParaRPr lang="en-IL" dirty="0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06F159A1-B187-D90A-DDF1-8056942F038E}"/>
              </a:ext>
            </a:extLst>
          </p:cNvPr>
          <p:cNvSpPr/>
          <p:nvPr/>
        </p:nvSpPr>
        <p:spPr>
          <a:xfrm>
            <a:off x="8502314" y="499304"/>
            <a:ext cx="721896" cy="58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2B6D4C5A-30CD-532B-EF72-6363B00AD964}"/>
              </a:ext>
            </a:extLst>
          </p:cNvPr>
          <p:cNvSpPr/>
          <p:nvPr/>
        </p:nvSpPr>
        <p:spPr>
          <a:xfrm>
            <a:off x="9458825" y="499304"/>
            <a:ext cx="916405" cy="58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Water</a:t>
            </a:r>
          </a:p>
          <a:p>
            <a:pPr algn="ctr"/>
            <a:r>
              <a:rPr lang="en-US" sz="1100" dirty="0"/>
              <a:t>Sensor </a:t>
            </a:r>
            <a:endParaRPr lang="en-IL" sz="1100" dirty="0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B1CFCF78-45E6-2840-F534-4FB8E7399A51}"/>
              </a:ext>
            </a:extLst>
          </p:cNvPr>
          <p:cNvSpPr/>
          <p:nvPr/>
        </p:nvSpPr>
        <p:spPr>
          <a:xfrm>
            <a:off x="10595812" y="499305"/>
            <a:ext cx="870282" cy="583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Temp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ED6C4D24-135F-AB0D-6BF4-63C438C43293}"/>
              </a:ext>
            </a:extLst>
          </p:cNvPr>
          <p:cNvSpPr/>
          <p:nvPr/>
        </p:nvSpPr>
        <p:spPr>
          <a:xfrm>
            <a:off x="10629900" y="1383617"/>
            <a:ext cx="870282" cy="499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 </a:t>
            </a:r>
            <a:endParaRPr lang="en-IL" dirty="0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167E4334-7BAA-1710-92A8-8D3B49B00304}"/>
              </a:ext>
            </a:extLst>
          </p:cNvPr>
          <p:cNvSpPr/>
          <p:nvPr/>
        </p:nvSpPr>
        <p:spPr>
          <a:xfrm>
            <a:off x="1413710" y="1305426"/>
            <a:ext cx="1263316" cy="66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Camera</a:t>
            </a:r>
          </a:p>
          <a:p>
            <a:pPr algn="ctr"/>
            <a:r>
              <a:rPr lang="en-US" sz="1100" dirty="0"/>
              <a:t>Tilt</a:t>
            </a:r>
            <a:r>
              <a:rPr lang="en-US" sz="1600" dirty="0"/>
              <a:t> </a:t>
            </a:r>
            <a:r>
              <a:rPr lang="en-US" sz="1200" dirty="0"/>
              <a:t>control</a:t>
            </a:r>
            <a:r>
              <a:rPr lang="en-US" sz="1600" dirty="0"/>
              <a:t> </a:t>
            </a:r>
            <a:endParaRPr lang="en-IL" sz="16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02119777-AA0A-2DDC-01CE-7103727C395A}"/>
              </a:ext>
            </a:extLst>
          </p:cNvPr>
          <p:cNvSpPr/>
          <p:nvPr/>
        </p:nvSpPr>
        <p:spPr>
          <a:xfrm>
            <a:off x="2382253" y="282742"/>
            <a:ext cx="998621" cy="204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Controls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89C941C-FC50-1ED0-4D94-D0CBA39354BC}"/>
              </a:ext>
            </a:extLst>
          </p:cNvPr>
          <p:cNvSpPr/>
          <p:nvPr/>
        </p:nvSpPr>
        <p:spPr>
          <a:xfrm>
            <a:off x="9033712" y="242629"/>
            <a:ext cx="998621" cy="204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Sensors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5FAA369C-8176-BC13-7B04-30B94DCE769D}"/>
              </a:ext>
            </a:extLst>
          </p:cNvPr>
          <p:cNvSpPr/>
          <p:nvPr/>
        </p:nvSpPr>
        <p:spPr>
          <a:xfrm>
            <a:off x="2773279" y="1750595"/>
            <a:ext cx="2087477" cy="13595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/control</a:t>
            </a:r>
          </a:p>
          <a:p>
            <a:pPr algn="ctr"/>
            <a:r>
              <a:rPr lang="en-US" sz="1100" dirty="0"/>
              <a:t>Channels list:</a:t>
            </a:r>
          </a:p>
          <a:p>
            <a:pPr algn="ctr"/>
            <a:r>
              <a:rPr lang="en-US" sz="1100" dirty="0"/>
              <a:t>throttle, yaw, pitch, roll</a:t>
            </a:r>
          </a:p>
          <a:p>
            <a:pPr algn="ctr"/>
            <a:r>
              <a:rPr lang="en-US" sz="1100"/>
              <a:t>Channels:[Ch1</a:t>
            </a:r>
            <a:r>
              <a:rPr lang="en-US" sz="1100" dirty="0"/>
              <a:t>, </a:t>
            </a:r>
            <a:r>
              <a:rPr lang="en-US" sz="1100"/>
              <a:t>ch2,…..]</a:t>
            </a:r>
            <a:endParaRPr lang="en-US" sz="1100" dirty="0"/>
          </a:p>
          <a:p>
            <a:pPr algn="ctr"/>
            <a:endParaRPr lang="en-IL" sz="1100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2CB5A266-D06B-43A5-53B3-FD75DC9ED2CB}"/>
              </a:ext>
            </a:extLst>
          </p:cNvPr>
          <p:cNvSpPr/>
          <p:nvPr/>
        </p:nvSpPr>
        <p:spPr>
          <a:xfrm>
            <a:off x="7042481" y="1750595"/>
            <a:ext cx="3553331" cy="1359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/sensor</a:t>
            </a:r>
          </a:p>
          <a:p>
            <a:pPr algn="ctr"/>
            <a:r>
              <a:rPr lang="en-US" sz="1050" dirty="0"/>
              <a:t>Get /sensor/</a:t>
            </a:r>
            <a:r>
              <a:rPr lang="en-US" sz="1050" dirty="0" err="1"/>
              <a:t>gps</a:t>
            </a:r>
            <a:r>
              <a:rPr lang="en-US" sz="1050" dirty="0"/>
              <a:t> – GPS data</a:t>
            </a:r>
          </a:p>
          <a:p>
            <a:pPr algn="ctr"/>
            <a:r>
              <a:rPr lang="en-US" sz="1050" dirty="0"/>
              <a:t>Get /sensor/water – water sensor data</a:t>
            </a:r>
          </a:p>
          <a:p>
            <a:pPr algn="ctr"/>
            <a:r>
              <a:rPr lang="en-US" sz="1050" dirty="0"/>
              <a:t>Get /sensor/temp– temp sensors data {name: value}</a:t>
            </a:r>
          </a:p>
          <a:p>
            <a:pPr algn="ctr"/>
            <a:r>
              <a:rPr lang="en-US" sz="1050" dirty="0"/>
              <a:t>Get /sensor/distance – future</a:t>
            </a:r>
            <a:endParaRPr lang="en-IL" sz="1050" dirty="0"/>
          </a:p>
          <a:p>
            <a:pPr algn="ctr"/>
            <a:endParaRPr lang="en-IL" sz="1050" dirty="0"/>
          </a:p>
          <a:p>
            <a:pPr algn="ctr"/>
            <a:endParaRPr lang="en-IL" sz="105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886FF72-4109-706E-74F3-21A0160BA4E4}"/>
              </a:ext>
            </a:extLst>
          </p:cNvPr>
          <p:cNvSpPr/>
          <p:nvPr/>
        </p:nvSpPr>
        <p:spPr>
          <a:xfrm>
            <a:off x="5013156" y="1750595"/>
            <a:ext cx="1876926" cy="13595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/camera</a:t>
            </a:r>
          </a:p>
          <a:p>
            <a:pPr algn="ctr"/>
            <a:r>
              <a:rPr lang="en-US" sz="1100" dirty="0"/>
              <a:t>Get </a:t>
            </a:r>
            <a:r>
              <a:rPr lang="en-US" sz="1000" dirty="0"/>
              <a:t>/camera/stream </a:t>
            </a:r>
            <a:r>
              <a:rPr lang="en-US" sz="800" dirty="0"/>
              <a:t>- </a:t>
            </a:r>
            <a:r>
              <a:rPr lang="en-US" sz="800" dirty="0" err="1"/>
              <a:t>strem</a:t>
            </a:r>
            <a:r>
              <a:rPr lang="en-US" sz="800" dirty="0"/>
              <a:t> </a:t>
            </a:r>
            <a:r>
              <a:rPr lang="en-US" sz="1000" dirty="0" err="1"/>
              <a:t>url</a:t>
            </a:r>
            <a:endParaRPr lang="en-US" sz="1000" dirty="0"/>
          </a:p>
          <a:p>
            <a:pPr algn="ctr"/>
            <a:r>
              <a:rPr lang="en-US" sz="1000" dirty="0"/>
              <a:t>Post /camera/settings</a:t>
            </a:r>
          </a:p>
          <a:p>
            <a:pPr algn="ctr"/>
            <a:r>
              <a:rPr lang="en-US" sz="1000" dirty="0"/>
              <a:t>WS /camera/data – </a:t>
            </a:r>
            <a:r>
              <a:rPr lang="en-US" sz="1000" dirty="0" err="1"/>
              <a:t>stram</a:t>
            </a:r>
            <a:r>
              <a:rPr lang="en-US" sz="1000" dirty="0"/>
              <a:t> </a:t>
            </a:r>
            <a:r>
              <a:rPr lang="en-US" sz="1000" dirty="0" err="1"/>
              <a:t>websocket</a:t>
            </a:r>
            <a:r>
              <a:rPr lang="en-US" sz="1000" dirty="0"/>
              <a:t>?</a:t>
            </a:r>
            <a:endParaRPr lang="en-IL" sz="1000" dirty="0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5763A35E-944C-4DE7-C56A-496FF22531B3}"/>
              </a:ext>
            </a:extLst>
          </p:cNvPr>
          <p:cNvGrpSpPr/>
          <p:nvPr/>
        </p:nvGrpSpPr>
        <p:grpSpPr>
          <a:xfrm>
            <a:off x="7182853" y="5943600"/>
            <a:ext cx="427121" cy="427121"/>
            <a:chOff x="7182853" y="5943600"/>
            <a:chExt cx="427121" cy="427121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F093795F-9DE8-59A9-2FCC-C1239DA72B1C}"/>
                </a:ext>
              </a:extLst>
            </p:cNvPr>
            <p:cNvSpPr/>
            <p:nvPr/>
          </p:nvSpPr>
          <p:spPr>
            <a:xfrm>
              <a:off x="7182853" y="5943600"/>
              <a:ext cx="427121" cy="4271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D69DC9C0-4D4A-B65D-9AD8-EE0FDB8FC628}"/>
                </a:ext>
              </a:extLst>
            </p:cNvPr>
            <p:cNvSpPr/>
            <p:nvPr/>
          </p:nvSpPr>
          <p:spPr>
            <a:xfrm>
              <a:off x="7345279" y="6100010"/>
              <a:ext cx="108284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472ADF74-4272-6E8E-5F2C-86779430C321}"/>
              </a:ext>
            </a:extLst>
          </p:cNvPr>
          <p:cNvGrpSpPr/>
          <p:nvPr/>
        </p:nvGrpSpPr>
        <p:grpSpPr>
          <a:xfrm>
            <a:off x="4441648" y="5945606"/>
            <a:ext cx="427121" cy="427121"/>
            <a:chOff x="7182853" y="5943600"/>
            <a:chExt cx="427121" cy="427121"/>
          </a:xfrm>
        </p:grpSpPr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D4D05E1D-01FE-7B93-779A-8594B41707D8}"/>
                </a:ext>
              </a:extLst>
            </p:cNvPr>
            <p:cNvSpPr/>
            <p:nvPr/>
          </p:nvSpPr>
          <p:spPr>
            <a:xfrm>
              <a:off x="7182853" y="5943600"/>
              <a:ext cx="427121" cy="42712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C6C65E7C-59D0-B22E-AB03-0872F91C04CA}"/>
                </a:ext>
              </a:extLst>
            </p:cNvPr>
            <p:cNvSpPr/>
            <p:nvPr/>
          </p:nvSpPr>
          <p:spPr>
            <a:xfrm>
              <a:off x="7345279" y="6100010"/>
              <a:ext cx="108284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B54B290A-F45B-8B23-4911-08AED69496C4}"/>
              </a:ext>
            </a:extLst>
          </p:cNvPr>
          <p:cNvCxnSpPr/>
          <p:nvPr/>
        </p:nvCxnSpPr>
        <p:spPr>
          <a:xfrm>
            <a:off x="4373479" y="5109076"/>
            <a:ext cx="3290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629C0A42-76C7-2CBB-49A5-1E7D2C495197}"/>
              </a:ext>
            </a:extLst>
          </p:cNvPr>
          <p:cNvGrpSpPr/>
          <p:nvPr/>
        </p:nvGrpSpPr>
        <p:grpSpPr>
          <a:xfrm>
            <a:off x="7453563" y="4995862"/>
            <a:ext cx="137363" cy="76701"/>
            <a:chOff x="7453563" y="4986337"/>
            <a:chExt cx="137363" cy="76701"/>
          </a:xfrm>
        </p:grpSpPr>
        <p:sp>
          <p:nvSpPr>
            <p:cNvPr id="40" name="מלבן 39">
              <a:extLst>
                <a:ext uri="{FF2B5EF4-FFF2-40B4-BE49-F238E27FC236}">
                  <a16:creationId xmlns:a16="http://schemas.microsoft.com/office/drawing/2014/main" id="{1581AA16-CE36-B9A4-CE57-7DF1CD0BD073}"/>
                </a:ext>
              </a:extLst>
            </p:cNvPr>
            <p:cNvSpPr/>
            <p:nvPr/>
          </p:nvSpPr>
          <p:spPr>
            <a:xfrm>
              <a:off x="7481890" y="4986337"/>
              <a:ext cx="109036" cy="767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A60F4A08-5276-5308-A74B-CAE4EE310C43}"/>
                </a:ext>
              </a:extLst>
            </p:cNvPr>
            <p:cNvSpPr/>
            <p:nvPr/>
          </p:nvSpPr>
          <p:spPr>
            <a:xfrm>
              <a:off x="7453563" y="5000625"/>
              <a:ext cx="47375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AB25D595-F8B2-3DEB-7A21-6BBE599A6584}"/>
              </a:ext>
            </a:extLst>
          </p:cNvPr>
          <p:cNvSpPr txBox="1"/>
          <p:nvPr/>
        </p:nvSpPr>
        <p:spPr>
          <a:xfrm>
            <a:off x="7209075" y="4948370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100%</a:t>
            </a:r>
            <a:endParaRPr lang="en-IL" sz="500" dirty="0"/>
          </a:p>
        </p:txBody>
      </p: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049134EF-B227-4930-735C-EE89DBCE5CDD}"/>
              </a:ext>
            </a:extLst>
          </p:cNvPr>
          <p:cNvGrpSpPr/>
          <p:nvPr/>
        </p:nvGrpSpPr>
        <p:grpSpPr>
          <a:xfrm rot="3284602">
            <a:off x="7184913" y="4994843"/>
            <a:ext cx="121465" cy="80755"/>
            <a:chOff x="9186863" y="4238625"/>
            <a:chExt cx="466731" cy="390521"/>
          </a:xfrm>
        </p:grpSpPr>
        <p:sp>
          <p:nvSpPr>
            <p:cNvPr id="45" name="מלבן 44">
              <a:extLst>
                <a:ext uri="{FF2B5EF4-FFF2-40B4-BE49-F238E27FC236}">
                  <a16:creationId xmlns:a16="http://schemas.microsoft.com/office/drawing/2014/main" id="{833E43F8-1776-B6BC-D246-598EDA6CB1D2}"/>
                </a:ext>
              </a:extLst>
            </p:cNvPr>
            <p:cNvSpPr/>
            <p:nvPr/>
          </p:nvSpPr>
          <p:spPr>
            <a:xfrm>
              <a:off x="9186863" y="4343400"/>
              <a:ext cx="142875" cy="123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מלבן 46">
              <a:extLst>
                <a:ext uri="{FF2B5EF4-FFF2-40B4-BE49-F238E27FC236}">
                  <a16:creationId xmlns:a16="http://schemas.microsoft.com/office/drawing/2014/main" id="{1C339C59-7463-1E44-FB40-B5FD8FB8A96A}"/>
                </a:ext>
              </a:extLst>
            </p:cNvPr>
            <p:cNvSpPr/>
            <p:nvPr/>
          </p:nvSpPr>
          <p:spPr>
            <a:xfrm>
              <a:off x="9510719" y="4338633"/>
              <a:ext cx="142875" cy="1238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A08DB253-1864-FFEB-5DD1-722069CBA6AB}"/>
                </a:ext>
              </a:extLst>
            </p:cNvPr>
            <p:cNvSpPr/>
            <p:nvPr/>
          </p:nvSpPr>
          <p:spPr>
            <a:xfrm>
              <a:off x="9382125" y="4338633"/>
              <a:ext cx="76700" cy="1905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אליפסה 48">
              <a:extLst>
                <a:ext uri="{FF2B5EF4-FFF2-40B4-BE49-F238E27FC236}">
                  <a16:creationId xmlns:a16="http://schemas.microsoft.com/office/drawing/2014/main" id="{78C587FF-491B-7A33-EAEF-EF84CA81610A}"/>
                </a:ext>
              </a:extLst>
            </p:cNvPr>
            <p:cNvSpPr/>
            <p:nvPr/>
          </p:nvSpPr>
          <p:spPr>
            <a:xfrm>
              <a:off x="9381632" y="4238625"/>
              <a:ext cx="76700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משולש שווה-שוקיים 49">
              <a:extLst>
                <a:ext uri="{FF2B5EF4-FFF2-40B4-BE49-F238E27FC236}">
                  <a16:creationId xmlns:a16="http://schemas.microsoft.com/office/drawing/2014/main" id="{B3AFC74C-4823-B8AB-0FBA-132A709EFB72}"/>
                </a:ext>
              </a:extLst>
            </p:cNvPr>
            <p:cNvSpPr/>
            <p:nvPr/>
          </p:nvSpPr>
          <p:spPr>
            <a:xfrm rot="10800000">
              <a:off x="9381632" y="4583427"/>
              <a:ext cx="76700" cy="457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F1FA72CA-BF1F-405F-09BC-47F1F7AD3E81}"/>
              </a:ext>
            </a:extLst>
          </p:cNvPr>
          <p:cNvSpPr txBox="1"/>
          <p:nvPr/>
        </p:nvSpPr>
        <p:spPr>
          <a:xfrm>
            <a:off x="7001158" y="4958441"/>
            <a:ext cx="2714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12</a:t>
            </a:r>
            <a:endParaRPr lang="en-IL" sz="500" dirty="0"/>
          </a:p>
        </p:txBody>
      </p:sp>
      <p:cxnSp>
        <p:nvCxnSpPr>
          <p:cNvPr id="57" name="מחבר: מרפקי 56">
            <a:extLst>
              <a:ext uri="{FF2B5EF4-FFF2-40B4-BE49-F238E27FC236}">
                <a16:creationId xmlns:a16="http://schemas.microsoft.com/office/drawing/2014/main" id="{5E580C9F-6497-881E-9FB5-884654E55A6A}"/>
              </a:ext>
            </a:extLst>
          </p:cNvPr>
          <p:cNvCxnSpPr>
            <a:cxnSpLocks/>
            <a:stCxn id="27" idx="2"/>
            <a:endCxn id="37" idx="3"/>
          </p:cNvCxnSpPr>
          <p:nvPr/>
        </p:nvCxnSpPr>
        <p:spPr>
          <a:xfrm rot="16200000" flipH="1">
            <a:off x="2673768" y="4253413"/>
            <a:ext cx="3089414" cy="802914"/>
          </a:xfrm>
          <a:prstGeom prst="bentConnector3">
            <a:avLst>
              <a:gd name="adj1" fmla="val 6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: מרפקי 61">
            <a:extLst>
              <a:ext uri="{FF2B5EF4-FFF2-40B4-BE49-F238E27FC236}">
                <a16:creationId xmlns:a16="http://schemas.microsoft.com/office/drawing/2014/main" id="{A602FD58-E26B-8EAD-A701-FB634F90457A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4689503" y="4372278"/>
            <a:ext cx="2627697" cy="103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: מרפקי 64">
            <a:extLst>
              <a:ext uri="{FF2B5EF4-FFF2-40B4-BE49-F238E27FC236}">
                <a16:creationId xmlns:a16="http://schemas.microsoft.com/office/drawing/2014/main" id="{16DDB32B-B632-C163-ED74-C7346CAF9C0B}"/>
              </a:ext>
            </a:extLst>
          </p:cNvPr>
          <p:cNvCxnSpPr>
            <a:cxnSpLocks/>
            <a:stCxn id="29" idx="2"/>
            <a:endCxn id="43" idx="3"/>
          </p:cNvCxnSpPr>
          <p:nvPr/>
        </p:nvCxnSpPr>
        <p:spPr>
          <a:xfrm rot="5400000">
            <a:off x="7216355" y="3430217"/>
            <a:ext cx="1922846" cy="128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D7EC8CD5-DD28-3F65-022C-43685F02D24F}"/>
              </a:ext>
            </a:extLst>
          </p:cNvPr>
          <p:cNvGrpSpPr/>
          <p:nvPr/>
        </p:nvGrpSpPr>
        <p:grpSpPr>
          <a:xfrm>
            <a:off x="7126938" y="5368697"/>
            <a:ext cx="483036" cy="309074"/>
            <a:chOff x="10477059" y="5474382"/>
            <a:chExt cx="483036" cy="309074"/>
          </a:xfrm>
        </p:grpSpPr>
        <p:sp>
          <p:nvSpPr>
            <p:cNvPr id="67" name="דמעה 66">
              <a:extLst>
                <a:ext uri="{FF2B5EF4-FFF2-40B4-BE49-F238E27FC236}">
                  <a16:creationId xmlns:a16="http://schemas.microsoft.com/office/drawing/2014/main" id="{B95B16AF-86A8-127A-A450-4AB030B355B4}"/>
                </a:ext>
              </a:extLst>
            </p:cNvPr>
            <p:cNvSpPr/>
            <p:nvPr/>
          </p:nvSpPr>
          <p:spPr>
            <a:xfrm rot="19057655">
              <a:off x="10629900" y="5474382"/>
              <a:ext cx="281940" cy="295059"/>
            </a:xfrm>
            <a:prstGeom prst="teardrop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8" name="צורה חופשית: צורה 67">
              <a:extLst>
                <a:ext uri="{FF2B5EF4-FFF2-40B4-BE49-F238E27FC236}">
                  <a16:creationId xmlns:a16="http://schemas.microsoft.com/office/drawing/2014/main" id="{1C69F983-7848-E5D4-8ECE-B53CF958CFE0}"/>
                </a:ext>
              </a:extLst>
            </p:cNvPr>
            <p:cNvSpPr/>
            <p:nvPr/>
          </p:nvSpPr>
          <p:spPr>
            <a:xfrm>
              <a:off x="10645604" y="5536244"/>
              <a:ext cx="248120" cy="61862"/>
            </a:xfrm>
            <a:custGeom>
              <a:avLst/>
              <a:gdLst>
                <a:gd name="connsiteX0" fmla="*/ 0 w 601980"/>
                <a:gd name="connsiteY0" fmla="*/ 0 h 152400"/>
                <a:gd name="connsiteX1" fmla="*/ 53340 w 601980"/>
                <a:gd name="connsiteY1" fmla="*/ 15240 h 152400"/>
                <a:gd name="connsiteX2" fmla="*/ 76200 w 601980"/>
                <a:gd name="connsiteY2" fmla="*/ 30480 h 152400"/>
                <a:gd name="connsiteX3" fmla="*/ 114300 w 601980"/>
                <a:gd name="connsiteY3" fmla="*/ 45720 h 152400"/>
                <a:gd name="connsiteX4" fmla="*/ 137160 w 601980"/>
                <a:gd name="connsiteY4" fmla="*/ 68580 h 152400"/>
                <a:gd name="connsiteX5" fmla="*/ 198120 w 601980"/>
                <a:gd name="connsiteY5" fmla="*/ 144780 h 152400"/>
                <a:gd name="connsiteX6" fmla="*/ 220980 w 601980"/>
                <a:gd name="connsiteY6" fmla="*/ 152400 h 152400"/>
                <a:gd name="connsiteX7" fmla="*/ 342900 w 601980"/>
                <a:gd name="connsiteY7" fmla="*/ 144780 h 152400"/>
                <a:gd name="connsiteX8" fmla="*/ 373380 w 601980"/>
                <a:gd name="connsiteY8" fmla="*/ 121920 h 152400"/>
                <a:gd name="connsiteX9" fmla="*/ 396240 w 601980"/>
                <a:gd name="connsiteY9" fmla="*/ 114300 h 152400"/>
                <a:gd name="connsiteX10" fmla="*/ 441960 w 601980"/>
                <a:gd name="connsiteY10" fmla="*/ 91440 h 152400"/>
                <a:gd name="connsiteX11" fmla="*/ 502920 w 601980"/>
                <a:gd name="connsiteY11" fmla="*/ 45720 h 152400"/>
                <a:gd name="connsiteX12" fmla="*/ 601980 w 601980"/>
                <a:gd name="connsiteY12" fmla="*/ 381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980" h="152400">
                  <a:moveTo>
                    <a:pt x="0" y="0"/>
                  </a:moveTo>
                  <a:cubicBezTo>
                    <a:pt x="17780" y="5080"/>
                    <a:pt x="36171" y="8372"/>
                    <a:pt x="53340" y="15240"/>
                  </a:cubicBezTo>
                  <a:cubicBezTo>
                    <a:pt x="61843" y="18641"/>
                    <a:pt x="68009" y="26384"/>
                    <a:pt x="76200" y="30480"/>
                  </a:cubicBezTo>
                  <a:cubicBezTo>
                    <a:pt x="88434" y="36597"/>
                    <a:pt x="101600" y="40640"/>
                    <a:pt x="114300" y="45720"/>
                  </a:cubicBezTo>
                  <a:cubicBezTo>
                    <a:pt x="121920" y="53340"/>
                    <a:pt x="130544" y="60074"/>
                    <a:pt x="137160" y="68580"/>
                  </a:cubicBezTo>
                  <a:cubicBezTo>
                    <a:pt x="162347" y="100963"/>
                    <a:pt x="165093" y="121189"/>
                    <a:pt x="198120" y="144780"/>
                  </a:cubicBezTo>
                  <a:cubicBezTo>
                    <a:pt x="204656" y="149449"/>
                    <a:pt x="213360" y="149860"/>
                    <a:pt x="220980" y="152400"/>
                  </a:cubicBezTo>
                  <a:cubicBezTo>
                    <a:pt x="261620" y="149860"/>
                    <a:pt x="302971" y="152766"/>
                    <a:pt x="342900" y="144780"/>
                  </a:cubicBezTo>
                  <a:cubicBezTo>
                    <a:pt x="355353" y="142289"/>
                    <a:pt x="362353" y="128221"/>
                    <a:pt x="373380" y="121920"/>
                  </a:cubicBezTo>
                  <a:cubicBezTo>
                    <a:pt x="380354" y="117935"/>
                    <a:pt x="388900" y="117562"/>
                    <a:pt x="396240" y="114300"/>
                  </a:cubicBezTo>
                  <a:cubicBezTo>
                    <a:pt x="411810" y="107380"/>
                    <a:pt x="427627" y="100654"/>
                    <a:pt x="441960" y="91440"/>
                  </a:cubicBezTo>
                  <a:cubicBezTo>
                    <a:pt x="463326" y="77705"/>
                    <a:pt x="478013" y="50701"/>
                    <a:pt x="502920" y="45720"/>
                  </a:cubicBezTo>
                  <a:cubicBezTo>
                    <a:pt x="560945" y="34115"/>
                    <a:pt x="528068" y="38100"/>
                    <a:pt x="601980" y="38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9" name="תיבת טקסט 68">
              <a:extLst>
                <a:ext uri="{FF2B5EF4-FFF2-40B4-BE49-F238E27FC236}">
                  <a16:creationId xmlns:a16="http://schemas.microsoft.com/office/drawing/2014/main" id="{C45EB7EF-37BD-6A9F-0B10-668EA0D71C19}"/>
                </a:ext>
              </a:extLst>
            </p:cNvPr>
            <p:cNvSpPr txBox="1"/>
            <p:nvPr/>
          </p:nvSpPr>
          <p:spPr>
            <a:xfrm>
              <a:off x="10477059" y="5583401"/>
              <a:ext cx="4830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1">
                      <a:lumMod val="75000"/>
                    </a:schemeClr>
                  </a:solidFill>
                </a:rPr>
                <a:t>60%</a:t>
              </a:r>
              <a:endParaRPr lang="en-IL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73" name="מחבר: מרפקי 72">
            <a:extLst>
              <a:ext uri="{FF2B5EF4-FFF2-40B4-BE49-F238E27FC236}">
                <a16:creationId xmlns:a16="http://schemas.microsoft.com/office/drawing/2014/main" id="{B3CB3B34-E95A-3399-4555-D3374EF4BEC3}"/>
              </a:ext>
            </a:extLst>
          </p:cNvPr>
          <p:cNvCxnSpPr>
            <a:cxnSpLocks/>
            <a:stCxn id="29" idx="2"/>
            <a:endCxn id="69" idx="3"/>
          </p:cNvCxnSpPr>
          <p:nvPr/>
        </p:nvCxnSpPr>
        <p:spPr>
          <a:xfrm rot="5400000">
            <a:off x="6980771" y="3739367"/>
            <a:ext cx="2467581" cy="1209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0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109</Words>
  <Application>Microsoft Office PowerPoint</Application>
  <PresentationFormat>מסך רחב</PresentationFormat>
  <Paragraphs>38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Moshe Nahari</dc:creator>
  <cp:lastModifiedBy>Moshe Nahari</cp:lastModifiedBy>
  <cp:revision>9</cp:revision>
  <dcterms:created xsi:type="dcterms:W3CDTF">2022-09-09T12:37:40Z</dcterms:created>
  <dcterms:modified xsi:type="dcterms:W3CDTF">2022-09-09T15:34:48Z</dcterms:modified>
</cp:coreProperties>
</file>