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34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7D4A-C51B-48AB-8F3D-99E0E75168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A540-572A-42D8-8760-3A073457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6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sparks/instacart-market-basket-analys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98A8-019A-4B99-84B6-73C1EB79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999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Predicting Vegetarian User Purchase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ADAED-7952-C904-F235-C8F0E3F4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6599"/>
            <a:ext cx="9144000" cy="1655762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A Market Basket Analysis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0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504F-A60F-3ABA-6A08-1232EB08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6468-A1B2-7CA5-158C-9AABA731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Target Feature: “Reordered”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Dropped non-numeric columns for model training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Split the data into 70% training and 30% testing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Google Sans"/>
              </a:rPr>
              <a:t>Trained and evaluated 7 ML Models: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Logistic Regression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Decision Tree Classifier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XGBoost, Random Forest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Naïve Bayes Classifier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Voting Classifier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Stacking Classifier</a:t>
            </a:r>
          </a:p>
        </p:txBody>
      </p:sp>
    </p:spTree>
    <p:extLst>
      <p:ext uri="{BB962C8B-B14F-4D97-AF65-F5344CB8AC3E}">
        <p14:creationId xmlns:p14="http://schemas.microsoft.com/office/powerpoint/2010/main" val="66752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2107-B058-D173-AB0B-36CFBA94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487A9A-99FF-52A5-2E36-F2AA6A65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1A71B7-E0E2-3151-98AD-0ED78AEFE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2743" y="2336873"/>
            <a:ext cx="8922581" cy="396595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8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8744-9B28-6DEE-DC89-89C10B49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78AD-4602-189A-5CE0-D228ABC0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Hyperparameter tuning of XGBoost, Naïve Bayes, Logistic Regression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XGBoost improved test accuracy (74% to 76%).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Naïve Bayes improved test accuracy (</a:t>
            </a:r>
            <a:r>
              <a:rPr lang="en-US" sz="2000" dirty="0">
                <a:solidFill>
                  <a:schemeClr val="bg1"/>
                </a:solidFill>
                <a:latin typeface="Google Sans"/>
              </a:rPr>
              <a:t>58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% to 68%)</a:t>
            </a:r>
          </a:p>
          <a:p>
            <a:r>
              <a:rPr lang="en-US" sz="2000" dirty="0">
                <a:solidFill>
                  <a:schemeClr val="bg1"/>
                </a:solidFill>
                <a:latin typeface="Google Sans"/>
              </a:rPr>
              <a:t>Logistic regression improved test accuracy (58% to 70%)</a:t>
            </a:r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sz="1400" b="0" i="0" dirty="0">
              <a:solidFill>
                <a:schemeClr val="bg1"/>
              </a:solidFill>
              <a:effectLst/>
              <a:latin typeface="Google Sans"/>
            </a:endParaRPr>
          </a:p>
          <a:p>
            <a:endParaRPr lang="en-US" sz="14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US" sz="1400" b="0" i="0" dirty="0">
              <a:solidFill>
                <a:srgbClr val="1F1F1F"/>
              </a:solidFill>
              <a:effectLst/>
              <a:highlight>
                <a:srgbClr val="E9EEF6"/>
              </a:highligh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26250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E896-2419-0E03-07A9-CA96DDCC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0E2F-9DF3-4774-AA0C-5CB04CAA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Aimed to classify vegetarian users' first-time orders versus re-orders using different ML techniques.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Merged and preprocessed four datasets—products, aisles, orders, and departments—and conducted exploratory data analysis to unveil ordering patterns and trends.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Employed various machine learning models, including Stacking Classifier, Random Forest, Logistic Regression, and XGBoost, Naïve Bayes, Decision Tree, achieving accuracies ranging from 64% to 75%.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Tuned XGBoost, resulting in an accuracy improvement from 74% to 76%, Naïve Bayes 63% to 66% and logistic regression 58% to 70%.</a:t>
            </a:r>
          </a:p>
          <a:p>
            <a:r>
              <a:rPr lang="en-US" sz="1600" dirty="0">
                <a:solidFill>
                  <a:schemeClr val="bg1"/>
                </a:solidFill>
                <a:latin typeface="Google Sans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he analysis offers actionable insights for understanding user behavior in online food ordering platforms, paving the way for predictive modeling to enhance customer experience and operational efficiency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88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C7FB-CF5D-14C7-89FA-9CE987BB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6676-5DF3-6D7F-AA51-A7075688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Stakeholder is Instacart and stores 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Understand vegetarian user purchase patterns from Instacart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Predict if a new order is a first-time purchase or a re-order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If first time purchase offer them incentives and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If reorder offer incentives and track purchasing habits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Introduce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product recommendations and promotions for vegetarians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Classification using Supervised Machine Learning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4912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DEA0-610B-55D0-6FC0-C2BB9E8F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384A-99D8-637A-344F-50595E7C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</a:rPr>
              <a:t>Data Source :</a:t>
            </a:r>
            <a:r>
              <a:rPr lang="en-US" sz="18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https://www.kaggle.com/datasets/psparks/instacart-market-basket-analysi</a:t>
            </a:r>
            <a:r>
              <a:rPr lang="en-US" sz="18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Publicly available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Contains over 5 million instances of orders made via Instacart grocery shopping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Includes information on products, store aisles, and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Indicates the frequency of order placements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öhne"/>
              </a:rPr>
              <a:t>Specifies whether orders were reordered or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1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5A13-BC55-85CC-4CEF-241B3FE6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8963-D66A-CA51-1CB5-5F1C6265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Merged four datasets (products, aisles, orders, departments)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Filtered data for food-related orders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Handled missing values in "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days_since_prior_order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Used pandas “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fillna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()” method to replace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NaNs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with 0.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Slightly imbalanced data (More re-orders than first-time orders)</a:t>
            </a:r>
          </a:p>
        </p:txBody>
      </p:sp>
    </p:spTree>
    <p:extLst>
      <p:ext uri="{BB962C8B-B14F-4D97-AF65-F5344CB8AC3E}">
        <p14:creationId xmlns:p14="http://schemas.microsoft.com/office/powerpoint/2010/main" val="12095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B269-A915-8F8A-46AE-C9C82470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AF28-1950-247E-1148-A5FD3995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0685"/>
            <a:ext cx="9613861" cy="3599316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Top 10 Most Ordered Products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18F12-8F43-3051-A147-94E3C7A8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73" y="2623567"/>
            <a:ext cx="7279054" cy="34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4153-7911-5DF6-01F9-95893E85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76CF-1604-5E54-A5FF-735CB4C2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1038"/>
            <a:ext cx="9613861" cy="35993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First Time Order vs. Re-order of Products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624ED-D134-BB64-2035-A3D08D1C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54" y="2541983"/>
            <a:ext cx="6117291" cy="3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AFE4-91EA-94D2-BE77-94F2B1E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E6EA-17FA-D1E5-B5D0-3703E452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32073"/>
            <a:ext cx="9613861" cy="359931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Distribution of Days Since Prior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980D1-B7A6-D871-E159-ABF3E6E1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71" y="2505455"/>
            <a:ext cx="7483858" cy="37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AFE4-91EA-94D2-BE77-94F2B1E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E6EA-17FA-D1E5-B5D0-3703E452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987456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Distribution of Days Since Prior Order</a:t>
            </a: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Google Sans"/>
              </a:rPr>
              <a:t>Most frequent between 4-8 days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980D1-B7A6-D871-E159-ABF3E6E1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88" y="2277782"/>
            <a:ext cx="6003009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0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D375-2025-9E8A-5CDC-FE3C5211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Vegetarian User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7D20-EAA1-23B3-6DD9-0C4F9C53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2040779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Top 10 Products Ordered by Vegetarian Users</a:t>
            </a: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Top 20 Products Re-ordered Weekly by Vegetarian Users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0BDD2-5B3E-E439-CF2E-5C4D947A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2" y="2745200"/>
            <a:ext cx="4750357" cy="344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40EEE-4753-46BE-00F3-A0FF246D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248" y="2771791"/>
            <a:ext cx="5058823" cy="33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766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494</TotalTime>
  <Words>478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Google Sans</vt:lpstr>
      <vt:lpstr>Söhne</vt:lpstr>
      <vt:lpstr>Trebuchet MS</vt:lpstr>
      <vt:lpstr>Berlin</vt:lpstr>
      <vt:lpstr>Predicting Vegetarian User Purchase Behavior</vt:lpstr>
      <vt:lpstr>Business Problem</vt:lpstr>
      <vt:lpstr>Data Understanding</vt:lpstr>
      <vt:lpstr>Data Exploration and Cleaning</vt:lpstr>
      <vt:lpstr>Exploratory Data Analysis</vt:lpstr>
      <vt:lpstr>Exploratory Data Analysis (contd.)</vt:lpstr>
      <vt:lpstr>Exploratory Data Analysis (contd.)</vt:lpstr>
      <vt:lpstr>Exploratory Data Analysis (contd.)</vt:lpstr>
      <vt:lpstr>Vegetarian User Analysis</vt:lpstr>
      <vt:lpstr>Model Development</vt:lpstr>
      <vt:lpstr>Model Results</vt:lpstr>
      <vt:lpstr>Hyperparameter Tuning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Vegetarian User Purchase Behavior</dc:title>
  <dc:creator>Mohsin Akbar</dc:creator>
  <cp:lastModifiedBy>Musa Irshad</cp:lastModifiedBy>
  <cp:revision>2</cp:revision>
  <dcterms:created xsi:type="dcterms:W3CDTF">2024-04-14T19:44:26Z</dcterms:created>
  <dcterms:modified xsi:type="dcterms:W3CDTF">2024-04-17T07:04:51Z</dcterms:modified>
</cp:coreProperties>
</file>