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265" autoAdjust="0"/>
    <p:restoredTop sz="94660"/>
  </p:normalViewPr>
  <p:slideViewPr>
    <p:cSldViewPr>
      <p:cViewPr varScale="1">
        <p:scale>
          <a:sx n="69" d="100"/>
          <a:sy n="69" d="100"/>
        </p:scale>
        <p:origin x="-19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5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3F15-5038-4AEF-A580-8BB210B285A3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5997-7586-489F-8756-7DBD6799C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Travel Experts (Travel Packages and More)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743201"/>
            <a:ext cx="82296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Innovative Travel Solutions at Your Fingertips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Musa Joof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International Open University (IOU)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Date 14 January 2025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9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229600" cy="3124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Successfully delivered a functional travel planning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Enhanced user experience with integrated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Opportunities for future enhancements.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66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&amp; Answers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8229600" cy="1600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Feel free to ask any questions about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smtClean="0"/>
              <a:t>Overview of the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Problem statement: How can we make travel planning seamless and personalized?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Objectives: To provide an all-in-one platform for travel enthusiasts.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58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11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Target Audience: Individuals planning vacations, business travelers,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Key Features: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dirty="0" smtClean="0"/>
              <a:t> Search hotels, cruises, and tours.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dirty="0" smtClean="0"/>
              <a:t> 	User-friendly booking process.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600" dirty="0" smtClean="0"/>
              <a:t>Integrated payment solutions.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25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111"/>
            <a:ext cx="8229600" cy="38470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Architecture: Frontend, Backend, Database, CMS.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Technologies Used: React, Tailwind CSS, MongoDB.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Methodology: Agile development.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49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Dynamic search for hotels, cruises, and tours.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User authentication (</a:t>
            </a:r>
            <a:r>
              <a:rPr lang="en-US" sz="3600" dirty="0" smtClean="0"/>
              <a:t>signup, </a:t>
            </a:r>
            <a:r>
              <a:rPr lang="en-US" sz="3600" dirty="0" smtClean="0"/>
              <a:t>login).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Payment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 </a:t>
            </a:r>
            <a:r>
              <a:rPr lang="en-US" sz="3600" dirty="0" smtClean="0"/>
              <a:t>CMS functionality for dynamic content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448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2362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Screenshots: Home page, search page, booking flow, payment confirmation.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Live Demo (Optional).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547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Details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432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Database Design: MongoDB schema for users, bookings, and packages.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Backend Implementation: Node.js APIs for CRUD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Frontend Design: Responsive and accessible using Tailwind CSS.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95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and Solutions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5111"/>
            <a:ext cx="8229600" cy="3770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Ensuring responsive design – Solved with Tailwind CSS.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Integrating secure payments – Addressed with third-party APIs.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Dynamic content management – Solved with CMS integration.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97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2895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Tools: Postman, manual testing, automated testing (if applicable).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/>
              <a:t> Summary of test results: All core functionalities passed.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18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311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Travel Experts (Travel Packages and More)</vt:lpstr>
      <vt:lpstr>Introduction</vt:lpstr>
      <vt:lpstr>Project Scope</vt:lpstr>
      <vt:lpstr>System Overview</vt:lpstr>
      <vt:lpstr>Key Features</vt:lpstr>
      <vt:lpstr>Application Demo</vt:lpstr>
      <vt:lpstr>Technical Details</vt:lpstr>
      <vt:lpstr>Challenges and Solutions</vt:lpstr>
      <vt:lpstr>Testing</vt:lpstr>
      <vt:lpstr>Conclusion</vt:lpstr>
      <vt:lpstr>Questions &amp; 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2025-01-14T19:54:49Z</dcterms:created>
  <dcterms:modified xsi:type="dcterms:W3CDTF">2025-01-14T22:04:22Z</dcterms:modified>
</cp:coreProperties>
</file>