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5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1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A0B7-8204-4894-851B-A3CA22BD4E0A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1844-CA51-4A4F-9A44-30C3133A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0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" t="68616" r="61937" b="-134"/>
          <a:stretch/>
        </p:blipFill>
        <p:spPr>
          <a:xfrm>
            <a:off x="9177526" y="1618487"/>
            <a:ext cx="2764537" cy="216151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33525" y="100584"/>
            <a:ext cx="7158789" cy="6858000"/>
            <a:chOff x="102589" y="219456"/>
            <a:chExt cx="7158789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89" y="219456"/>
              <a:ext cx="7158789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14400" y="4983480"/>
              <a:ext cx="2103120" cy="187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639" y="5062728"/>
              <a:ext cx="743712" cy="187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537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tareq azzoni</dc:creator>
  <cp:lastModifiedBy>tareq azzoni</cp:lastModifiedBy>
  <cp:revision>1</cp:revision>
  <dcterms:created xsi:type="dcterms:W3CDTF">2016-04-29T21:03:13Z</dcterms:created>
  <dcterms:modified xsi:type="dcterms:W3CDTF">2016-04-29T21:06:14Z</dcterms:modified>
</cp:coreProperties>
</file>