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D9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7"/>
    <p:restoredTop sz="94490"/>
  </p:normalViewPr>
  <p:slideViewPr>
    <p:cSldViewPr snapToGrid="0" snapToObjects="1">
      <p:cViewPr varScale="1">
        <p:scale>
          <a:sx n="47" d="100"/>
          <a:sy n="47" d="100"/>
        </p:scale>
        <p:origin x="944" y="4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inf.com/code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Reading Files in Python</a:t>
            </a: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en-US" sz="3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'Line Count:',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open.py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endParaRPr lang="en-US"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endParaRPr lang="en-US"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endParaRPr lang="en-US"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'File cannot be opened:',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http://www.py4e.com/code/mbox-short.txt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</a:t>
            </a:r>
            <a:r>
              <a:rPr lang="en-US" sz="28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io.TextIOWrapper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name='</a:t>
            </a:r>
            <a:r>
              <a:rPr lang="en-US" sz="28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mode='r' encoding='UTF-8'&gt;</a:t>
            </a:r>
            <a:endParaRPr lang="en-US" sz="28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647657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[</a:t>
            </a:r>
            <a:r>
              <a:rPr lang="en-US" sz="36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Errno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2]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such file or directory: 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1837</Words>
  <Application>Microsoft Office PowerPoint</Application>
  <PresentationFormat>Custom</PresentationFormat>
  <Paragraphs>231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Cabin</vt:lpstr>
      <vt:lpstr>Courier</vt:lpstr>
      <vt:lpstr>Gill Sans</vt:lpstr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Reading Files in Python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dc:creator>Emma</dc:creator>
  <cp:lastModifiedBy>MUSANGAMFURA Emmanuel</cp:lastModifiedBy>
  <cp:revision>37</cp:revision>
  <dcterms:modified xsi:type="dcterms:W3CDTF">2024-07-17T14:09:12Z</dcterms:modified>
</cp:coreProperties>
</file>