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8F1BD-04FB-4903-B883-AC1A18888B3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C4CF0-95A3-4A6D-AF8E-F5F149E72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77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A3E2-D7C3-4D3D-BA68-821ACA96A85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2CC3-8D0B-4C95-ACE2-9A5FD8DE6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3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A3E2-D7C3-4D3D-BA68-821ACA96A85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2CC3-8D0B-4C95-ACE2-9A5FD8DE6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9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A3E2-D7C3-4D3D-BA68-821ACA96A85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2CC3-8D0B-4C95-ACE2-9A5FD8DE6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8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A3E2-D7C3-4D3D-BA68-821ACA96A85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2CC3-8D0B-4C95-ACE2-9A5FD8DE6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45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A3E2-D7C3-4D3D-BA68-821ACA96A85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2CC3-8D0B-4C95-ACE2-9A5FD8DE6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12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A3E2-D7C3-4D3D-BA68-821ACA96A85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2CC3-8D0B-4C95-ACE2-9A5FD8DE6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87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A3E2-D7C3-4D3D-BA68-821ACA96A85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2CC3-8D0B-4C95-ACE2-9A5FD8DE6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36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A3E2-D7C3-4D3D-BA68-821ACA96A85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2CC3-8D0B-4C95-ACE2-9A5FD8DE6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08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A3E2-D7C3-4D3D-BA68-821ACA96A85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2CC3-8D0B-4C95-ACE2-9A5FD8DE6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84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A3E2-D7C3-4D3D-BA68-821ACA96A85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2CC3-8D0B-4C95-ACE2-9A5FD8DE6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6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A3E2-D7C3-4D3D-BA68-821ACA96A85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2CC3-8D0B-4C95-ACE2-9A5FD8DE6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64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A3E2-D7C3-4D3D-BA68-821ACA96A85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2CC3-8D0B-4C95-ACE2-9A5FD8DE6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26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Singly Linked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6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Delete a specific node</a:t>
            </a:r>
            <a:endParaRPr lang="en-IN" u="sng" dirty="0"/>
          </a:p>
        </p:txBody>
      </p:sp>
      <p:sp>
        <p:nvSpPr>
          <p:cNvPr id="3" name="Rectangle 2"/>
          <p:cNvSpPr/>
          <p:nvPr/>
        </p:nvSpPr>
        <p:spPr>
          <a:xfrm>
            <a:off x="3268881" y="5161084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91976" y="5296409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998642" y="5302088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420193" y="5731343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148619" y="5728504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1494158" y="5343015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10" name="Straight Arrow Connector 9"/>
          <p:cNvCxnSpPr>
            <a:stCxn id="9" idx="3"/>
            <a:endCxn id="3" idx="1"/>
          </p:cNvCxnSpPr>
          <p:nvPr/>
        </p:nvCxnSpPr>
        <p:spPr>
          <a:xfrm flipV="1">
            <a:off x="2329428" y="5603813"/>
            <a:ext cx="939453" cy="1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4620" y="502557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746611" y="60199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3726903" y="481859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1428189"/>
            <a:ext cx="22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When list is empty</a:t>
            </a:r>
            <a:endParaRPr lang="en-IN" b="1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1494158" y="1751352"/>
            <a:ext cx="385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/>
              <a:t>Show the message that List is empty.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841134" y="2143300"/>
            <a:ext cx="450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When list is not empty and have one node</a:t>
            </a:r>
            <a:endParaRPr lang="en-IN" b="1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1766467" y="2905161"/>
            <a:ext cx="263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Set head value to NULL.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1769399" y="3189441"/>
            <a:ext cx="236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Delete current node.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3596697" y="4222835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3448661" y="3862119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urr_node</a:t>
            </a:r>
            <a:endParaRPr lang="en-IN" dirty="0"/>
          </a:p>
        </p:txBody>
      </p:sp>
      <p:cxnSp>
        <p:nvCxnSpPr>
          <p:cNvPr id="59" name="Straight Arrow Connector 58"/>
          <p:cNvCxnSpPr>
            <a:stCxn id="57" idx="2"/>
          </p:cNvCxnSpPr>
          <p:nvPr/>
        </p:nvCxnSpPr>
        <p:spPr>
          <a:xfrm>
            <a:off x="4014332" y="4748268"/>
            <a:ext cx="6884" cy="402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660793" y="5138764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8783888" y="5274089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64" name="Rectangle 63"/>
          <p:cNvSpPr/>
          <p:nvPr/>
        </p:nvSpPr>
        <p:spPr>
          <a:xfrm>
            <a:off x="9390554" y="5279768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8812105" y="5709023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9540531" y="5706184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67" name="Rectangle 66"/>
          <p:cNvSpPr/>
          <p:nvPr/>
        </p:nvSpPr>
        <p:spPr>
          <a:xfrm>
            <a:off x="6886070" y="5320695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cxnSp>
        <p:nvCxnSpPr>
          <p:cNvPr id="68" name="Straight Arrow Connector 67"/>
          <p:cNvCxnSpPr>
            <a:stCxn id="67" idx="3"/>
            <a:endCxn id="62" idx="1"/>
          </p:cNvCxnSpPr>
          <p:nvPr/>
        </p:nvCxnSpPr>
        <p:spPr>
          <a:xfrm flipV="1">
            <a:off x="7721340" y="5581493"/>
            <a:ext cx="939453" cy="1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76532" y="500325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9138523" y="59975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9118815" y="479627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73" name="Multiply 72"/>
          <p:cNvSpPr/>
          <p:nvPr/>
        </p:nvSpPr>
        <p:spPr>
          <a:xfrm>
            <a:off x="8062131" y="5320696"/>
            <a:ext cx="252031" cy="5254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1322307" y="2459877"/>
            <a:ext cx="17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If node found</a:t>
            </a:r>
            <a:endParaRPr lang="en-IN" b="1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6232065" y="2512632"/>
            <a:ext cx="214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If node not found</a:t>
            </a:r>
            <a:endParaRPr lang="en-IN" b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715313" y="2909888"/>
            <a:ext cx="419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 </a:t>
            </a:r>
            <a:r>
              <a:rPr lang="en-US" dirty="0"/>
              <a:t>Show the message that </a:t>
            </a:r>
            <a:r>
              <a:rPr lang="en-US" dirty="0" smtClean="0"/>
              <a:t>Node not found.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17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3494" y="3710779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86145" y="337692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66589" y="3846104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873255" y="3851783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294806" y="4281038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23232" y="4278199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2368771" y="3892710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9" name="Straight Arrow Connector 8"/>
          <p:cNvCxnSpPr>
            <a:stCxn id="8" idx="3"/>
            <a:endCxn id="2" idx="1"/>
          </p:cNvCxnSpPr>
          <p:nvPr/>
        </p:nvCxnSpPr>
        <p:spPr>
          <a:xfrm flipV="1">
            <a:off x="3204041" y="4153508"/>
            <a:ext cx="939453" cy="1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59233" y="357527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621224" y="45696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259605" y="3709729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379325" y="3836321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985991" y="3842000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407542" y="4271255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135968" y="4268416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33960" y="45598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2" idx="3"/>
            <a:endCxn id="12" idx="1"/>
          </p:cNvCxnSpPr>
          <p:nvPr/>
        </p:nvCxnSpPr>
        <p:spPr>
          <a:xfrm flipV="1">
            <a:off x="5743694" y="4152458"/>
            <a:ext cx="515911" cy="1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440058" y="3709729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8563153" y="3845054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9169819" y="3850733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8591370" y="4279988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9319796" y="4277149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917788" y="45685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12" idx="3"/>
            <a:endCxn id="19" idx="1"/>
          </p:cNvCxnSpPr>
          <p:nvPr/>
        </p:nvCxnSpPr>
        <p:spPr>
          <a:xfrm>
            <a:off x="7859805" y="4152458"/>
            <a:ext cx="5802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1134" y="481555"/>
            <a:ext cx="555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When list is not empty and have more than one node</a:t>
            </a:r>
            <a:endParaRPr lang="en-IN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850282" y="1324249"/>
            <a:ext cx="325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Traverse to the required node.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4494410" y="2818268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4345274" y="2463146"/>
            <a:ext cx="128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rev_node</a:t>
            </a:r>
            <a:endParaRPr lang="en-IN" dirty="0"/>
          </a:p>
        </p:txBody>
      </p:sp>
      <p:cxnSp>
        <p:nvCxnSpPr>
          <p:cNvPr id="32" name="Straight Arrow Connector 31"/>
          <p:cNvCxnSpPr>
            <a:stCxn id="30" idx="2"/>
            <a:endCxn id="3" idx="2"/>
          </p:cNvCxnSpPr>
          <p:nvPr/>
        </p:nvCxnSpPr>
        <p:spPr>
          <a:xfrm>
            <a:off x="4912045" y="3343701"/>
            <a:ext cx="6884" cy="402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53214" y="1608529"/>
            <a:ext cx="540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Store the required node previous node in </a:t>
            </a:r>
            <a:r>
              <a:rPr lang="en-US" dirty="0" err="1" smtClean="0"/>
              <a:t>prev_node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2380495" y="5689271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5" idx="3"/>
            <a:endCxn id="38" idx="1"/>
          </p:cNvCxnSpPr>
          <p:nvPr/>
        </p:nvCxnSpPr>
        <p:spPr>
          <a:xfrm flipV="1">
            <a:off x="3215765" y="5951056"/>
            <a:ext cx="927729" cy="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70957" y="53718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4143494" y="5508327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4263214" y="5634919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4869880" y="5640598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4291431" y="6069853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019857" y="6067014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17849" y="63584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6323947" y="5508327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6769862" y="508813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6447042" y="5643652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7053708" y="5649331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6475259" y="607858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203685" y="6075747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6801677" y="63671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4601516" y="513899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cxnSp>
        <p:nvCxnSpPr>
          <p:cNvPr id="52" name="Straight Arrow Connector 51"/>
          <p:cNvCxnSpPr>
            <a:stCxn id="38" idx="3"/>
            <a:endCxn id="44" idx="1"/>
          </p:cNvCxnSpPr>
          <p:nvPr/>
        </p:nvCxnSpPr>
        <p:spPr>
          <a:xfrm>
            <a:off x="5743694" y="5951056"/>
            <a:ext cx="5802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21136" y="336311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6629401" y="2804460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2001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6481365" y="2443744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urr_node</a:t>
            </a:r>
            <a:endParaRPr lang="en-IN" dirty="0"/>
          </a:p>
        </p:txBody>
      </p:sp>
      <p:cxnSp>
        <p:nvCxnSpPr>
          <p:cNvPr id="56" name="Straight Arrow Connector 55"/>
          <p:cNvCxnSpPr>
            <a:stCxn id="54" idx="2"/>
            <a:endCxn id="53" idx="2"/>
          </p:cNvCxnSpPr>
          <p:nvPr/>
        </p:nvCxnSpPr>
        <p:spPr>
          <a:xfrm>
            <a:off x="7047036" y="3329893"/>
            <a:ext cx="6884" cy="402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56147" y="1901602"/>
            <a:ext cx="284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Set </a:t>
            </a:r>
            <a:r>
              <a:rPr lang="en-US" dirty="0" err="1" smtClean="0"/>
              <a:t>prev_node</a:t>
            </a:r>
            <a:r>
              <a:rPr lang="en-US" dirty="0" smtClean="0"/>
              <a:t> next NULL.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1859080" y="2185885"/>
            <a:ext cx="284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Delete the required node.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8907374" y="335109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384494" y="3944605"/>
            <a:ext cx="18191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350211" y="870329"/>
            <a:ext cx="17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If node found</a:t>
            </a:r>
            <a:endParaRPr lang="en-IN" b="1" u="sng" dirty="0"/>
          </a:p>
        </p:txBody>
      </p:sp>
      <p:sp>
        <p:nvSpPr>
          <p:cNvPr id="71" name="TextBox 70"/>
          <p:cNvSpPr txBox="1"/>
          <p:nvPr/>
        </p:nvSpPr>
        <p:spPr>
          <a:xfrm>
            <a:off x="7053708" y="905234"/>
            <a:ext cx="214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If node not found</a:t>
            </a:r>
            <a:endParaRPr lang="en-IN" b="1" u="sng" dirty="0"/>
          </a:p>
        </p:txBody>
      </p:sp>
      <p:sp>
        <p:nvSpPr>
          <p:cNvPr id="72" name="TextBox 71"/>
          <p:cNvSpPr txBox="1"/>
          <p:nvPr/>
        </p:nvSpPr>
        <p:spPr>
          <a:xfrm>
            <a:off x="7729296" y="1269274"/>
            <a:ext cx="419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 </a:t>
            </a:r>
            <a:r>
              <a:rPr lang="en-US" dirty="0"/>
              <a:t>Show the message that </a:t>
            </a:r>
            <a:r>
              <a:rPr lang="en-US" dirty="0" smtClean="0"/>
              <a:t>Node not found.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Traverse</a:t>
            </a:r>
            <a:endParaRPr lang="en-IN" u="sng" dirty="0"/>
          </a:p>
        </p:txBody>
      </p:sp>
      <p:sp>
        <p:nvSpPr>
          <p:cNvPr id="92" name="Rectangle 91"/>
          <p:cNvSpPr/>
          <p:nvPr/>
        </p:nvSpPr>
        <p:spPr>
          <a:xfrm>
            <a:off x="3271893" y="2345049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/>
          <p:cNvSpPr txBox="1"/>
          <p:nvPr/>
        </p:nvSpPr>
        <p:spPr>
          <a:xfrm>
            <a:off x="3736799" y="199528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94" name="Rectangle 93"/>
          <p:cNvSpPr/>
          <p:nvPr/>
        </p:nvSpPr>
        <p:spPr>
          <a:xfrm>
            <a:off x="3394988" y="2480374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95" name="Rectangle 94"/>
          <p:cNvSpPr/>
          <p:nvPr/>
        </p:nvSpPr>
        <p:spPr>
          <a:xfrm>
            <a:off x="4001654" y="2486053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IN" dirty="0"/>
          </a:p>
        </p:txBody>
      </p:sp>
      <p:sp>
        <p:nvSpPr>
          <p:cNvPr id="96" name="TextBox 95"/>
          <p:cNvSpPr txBox="1"/>
          <p:nvPr/>
        </p:nvSpPr>
        <p:spPr>
          <a:xfrm>
            <a:off x="3423205" y="2915308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4151631" y="2912469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98" name="Rectangle 97"/>
          <p:cNvSpPr/>
          <p:nvPr/>
        </p:nvSpPr>
        <p:spPr>
          <a:xfrm>
            <a:off x="3654358" y="1085580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3744820" y="76814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100" name="TextBox 99"/>
          <p:cNvSpPr txBox="1"/>
          <p:nvPr/>
        </p:nvSpPr>
        <p:spPr>
          <a:xfrm>
            <a:off x="3749623" y="3203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101" name="Rectangle 100"/>
          <p:cNvSpPr/>
          <p:nvPr/>
        </p:nvSpPr>
        <p:spPr>
          <a:xfrm>
            <a:off x="3276926" y="3884614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" name="Rectangle 101"/>
          <p:cNvSpPr/>
          <p:nvPr/>
        </p:nvSpPr>
        <p:spPr>
          <a:xfrm>
            <a:off x="3396646" y="4011206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103" name="Rectangle 102"/>
          <p:cNvSpPr/>
          <p:nvPr/>
        </p:nvSpPr>
        <p:spPr>
          <a:xfrm>
            <a:off x="4003312" y="4016885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2001</a:t>
            </a:r>
            <a:endParaRPr lang="en-IN" dirty="0"/>
          </a:p>
        </p:txBody>
      </p:sp>
      <p:sp>
        <p:nvSpPr>
          <p:cNvPr id="104" name="TextBox 103"/>
          <p:cNvSpPr txBox="1"/>
          <p:nvPr/>
        </p:nvSpPr>
        <p:spPr>
          <a:xfrm>
            <a:off x="3424863" y="4446140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153289" y="4443301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751281" y="47347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107" name="Rectangle 106"/>
          <p:cNvSpPr/>
          <p:nvPr/>
        </p:nvSpPr>
        <p:spPr>
          <a:xfrm>
            <a:off x="3281037" y="5497175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8" name="Rectangle 107"/>
          <p:cNvSpPr/>
          <p:nvPr/>
        </p:nvSpPr>
        <p:spPr>
          <a:xfrm>
            <a:off x="3404132" y="5632500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09" name="Rectangle 108"/>
          <p:cNvSpPr/>
          <p:nvPr/>
        </p:nvSpPr>
        <p:spPr>
          <a:xfrm>
            <a:off x="4010798" y="5638179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110" name="TextBox 109"/>
          <p:cNvSpPr txBox="1"/>
          <p:nvPr/>
        </p:nvSpPr>
        <p:spPr>
          <a:xfrm>
            <a:off x="3432349" y="6067434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160775" y="6064595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758767" y="63559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113" name="TextBox 112"/>
          <p:cNvSpPr txBox="1"/>
          <p:nvPr/>
        </p:nvSpPr>
        <p:spPr>
          <a:xfrm>
            <a:off x="3758689" y="351899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114" name="TextBox 113"/>
          <p:cNvSpPr txBox="1"/>
          <p:nvPr/>
        </p:nvSpPr>
        <p:spPr>
          <a:xfrm>
            <a:off x="3758689" y="5153295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cxnSp>
        <p:nvCxnSpPr>
          <p:cNvPr id="115" name="Elbow Connector 114"/>
          <p:cNvCxnSpPr>
            <a:stCxn id="92" idx="2"/>
            <a:endCxn id="101" idx="0"/>
          </p:cNvCxnSpPr>
          <p:nvPr/>
        </p:nvCxnSpPr>
        <p:spPr>
          <a:xfrm rot="16200000" flipH="1">
            <a:off x="3747456" y="3555043"/>
            <a:ext cx="654107" cy="503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1" idx="2"/>
            <a:endCxn id="107" idx="0"/>
          </p:cNvCxnSpPr>
          <p:nvPr/>
        </p:nvCxnSpPr>
        <p:spPr>
          <a:xfrm>
            <a:off x="4077026" y="4770072"/>
            <a:ext cx="4111" cy="7271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8" idx="2"/>
            <a:endCxn id="92" idx="0"/>
          </p:cNvCxnSpPr>
          <p:nvPr/>
        </p:nvCxnSpPr>
        <p:spPr>
          <a:xfrm>
            <a:off x="4071993" y="1611013"/>
            <a:ext cx="0" cy="7340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749670" y="2524934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2001</a:t>
            </a:r>
            <a:endParaRPr lang="en-IN" dirty="0"/>
          </a:p>
        </p:txBody>
      </p:sp>
      <p:cxnSp>
        <p:nvCxnSpPr>
          <p:cNvPr id="120" name="Straight Arrow Connector 119"/>
          <p:cNvCxnSpPr>
            <a:stCxn id="118" idx="3"/>
            <a:endCxn id="92" idx="1"/>
          </p:cNvCxnSpPr>
          <p:nvPr/>
        </p:nvCxnSpPr>
        <p:spPr>
          <a:xfrm>
            <a:off x="2584940" y="2787651"/>
            <a:ext cx="686953" cy="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619139" y="2197018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urr_node</a:t>
            </a:r>
            <a:endParaRPr lang="en-IN" dirty="0"/>
          </a:p>
        </p:txBody>
      </p:sp>
      <p:sp>
        <p:nvSpPr>
          <p:cNvPr id="122" name="Rectangle 121"/>
          <p:cNvSpPr/>
          <p:nvPr/>
        </p:nvSpPr>
        <p:spPr>
          <a:xfrm>
            <a:off x="6601637" y="2345049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3" name="TextBox 122"/>
          <p:cNvSpPr txBox="1"/>
          <p:nvPr/>
        </p:nvSpPr>
        <p:spPr>
          <a:xfrm>
            <a:off x="7066543" y="199528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124" name="Rectangle 123"/>
          <p:cNvSpPr/>
          <p:nvPr/>
        </p:nvSpPr>
        <p:spPr>
          <a:xfrm>
            <a:off x="6724732" y="2480374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25" name="Rectangle 124"/>
          <p:cNvSpPr/>
          <p:nvPr/>
        </p:nvSpPr>
        <p:spPr>
          <a:xfrm>
            <a:off x="7331398" y="2486053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IN" dirty="0"/>
          </a:p>
        </p:txBody>
      </p:sp>
      <p:sp>
        <p:nvSpPr>
          <p:cNvPr id="126" name="TextBox 125"/>
          <p:cNvSpPr txBox="1"/>
          <p:nvPr/>
        </p:nvSpPr>
        <p:spPr>
          <a:xfrm>
            <a:off x="6752949" y="2915308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481375" y="2912469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28" name="Rectangle 127"/>
          <p:cNvSpPr/>
          <p:nvPr/>
        </p:nvSpPr>
        <p:spPr>
          <a:xfrm>
            <a:off x="6984102" y="1085580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129" name="TextBox 128"/>
          <p:cNvSpPr txBox="1"/>
          <p:nvPr/>
        </p:nvSpPr>
        <p:spPr>
          <a:xfrm>
            <a:off x="7074564" y="76814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130" name="TextBox 129"/>
          <p:cNvSpPr txBox="1"/>
          <p:nvPr/>
        </p:nvSpPr>
        <p:spPr>
          <a:xfrm>
            <a:off x="7079367" y="3203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131" name="Rectangle 130"/>
          <p:cNvSpPr/>
          <p:nvPr/>
        </p:nvSpPr>
        <p:spPr>
          <a:xfrm>
            <a:off x="6606670" y="3884614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2" name="Rectangle 131"/>
          <p:cNvSpPr/>
          <p:nvPr/>
        </p:nvSpPr>
        <p:spPr>
          <a:xfrm>
            <a:off x="6726390" y="4011206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133" name="Rectangle 132"/>
          <p:cNvSpPr/>
          <p:nvPr/>
        </p:nvSpPr>
        <p:spPr>
          <a:xfrm>
            <a:off x="7333056" y="4016885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2001</a:t>
            </a:r>
            <a:endParaRPr lang="en-IN" dirty="0"/>
          </a:p>
        </p:txBody>
      </p:sp>
      <p:sp>
        <p:nvSpPr>
          <p:cNvPr id="134" name="TextBox 133"/>
          <p:cNvSpPr txBox="1"/>
          <p:nvPr/>
        </p:nvSpPr>
        <p:spPr>
          <a:xfrm>
            <a:off x="6754607" y="4446140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483033" y="4443301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7081025" y="47347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137" name="Rectangle 136"/>
          <p:cNvSpPr/>
          <p:nvPr/>
        </p:nvSpPr>
        <p:spPr>
          <a:xfrm>
            <a:off x="6610781" y="5497175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Rectangle 137"/>
          <p:cNvSpPr/>
          <p:nvPr/>
        </p:nvSpPr>
        <p:spPr>
          <a:xfrm>
            <a:off x="6733876" y="5632500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39" name="Rectangle 138"/>
          <p:cNvSpPr/>
          <p:nvPr/>
        </p:nvSpPr>
        <p:spPr>
          <a:xfrm>
            <a:off x="7340542" y="5638179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140" name="TextBox 139"/>
          <p:cNvSpPr txBox="1"/>
          <p:nvPr/>
        </p:nvSpPr>
        <p:spPr>
          <a:xfrm>
            <a:off x="6762093" y="6067434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490519" y="6064595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088511" y="63559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143" name="TextBox 142"/>
          <p:cNvSpPr txBox="1"/>
          <p:nvPr/>
        </p:nvSpPr>
        <p:spPr>
          <a:xfrm>
            <a:off x="7088433" y="351899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144" name="TextBox 143"/>
          <p:cNvSpPr txBox="1"/>
          <p:nvPr/>
        </p:nvSpPr>
        <p:spPr>
          <a:xfrm>
            <a:off x="7088433" y="5153295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cxnSp>
        <p:nvCxnSpPr>
          <p:cNvPr id="145" name="Elbow Connector 144"/>
          <p:cNvCxnSpPr>
            <a:stCxn id="122" idx="2"/>
            <a:endCxn id="131" idx="0"/>
          </p:cNvCxnSpPr>
          <p:nvPr/>
        </p:nvCxnSpPr>
        <p:spPr>
          <a:xfrm rot="16200000" flipH="1">
            <a:off x="7077200" y="3555043"/>
            <a:ext cx="654107" cy="503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1" idx="2"/>
            <a:endCxn id="137" idx="0"/>
          </p:cNvCxnSpPr>
          <p:nvPr/>
        </p:nvCxnSpPr>
        <p:spPr>
          <a:xfrm>
            <a:off x="7406770" y="4770072"/>
            <a:ext cx="4111" cy="7271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28" idx="2"/>
            <a:endCxn id="122" idx="0"/>
          </p:cNvCxnSpPr>
          <p:nvPr/>
        </p:nvCxnSpPr>
        <p:spPr>
          <a:xfrm>
            <a:off x="7401737" y="1611013"/>
            <a:ext cx="0" cy="7340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079414" y="4098753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2001</a:t>
            </a:r>
            <a:endParaRPr lang="en-IN" dirty="0"/>
          </a:p>
        </p:txBody>
      </p:sp>
      <p:cxnSp>
        <p:nvCxnSpPr>
          <p:cNvPr id="149" name="Straight Arrow Connector 148"/>
          <p:cNvCxnSpPr>
            <a:stCxn id="148" idx="3"/>
          </p:cNvCxnSpPr>
          <p:nvPr/>
        </p:nvCxnSpPr>
        <p:spPr>
          <a:xfrm>
            <a:off x="5914684" y="4361470"/>
            <a:ext cx="686953" cy="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948883" y="3770837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urr_node</a:t>
            </a:r>
            <a:endParaRPr lang="en-IN" dirty="0"/>
          </a:p>
        </p:txBody>
      </p:sp>
      <p:sp>
        <p:nvSpPr>
          <p:cNvPr id="151" name="Rectangle 150"/>
          <p:cNvSpPr/>
          <p:nvPr/>
        </p:nvSpPr>
        <p:spPr>
          <a:xfrm>
            <a:off x="9992144" y="2347980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2" name="TextBox 151"/>
          <p:cNvSpPr txBox="1"/>
          <p:nvPr/>
        </p:nvSpPr>
        <p:spPr>
          <a:xfrm>
            <a:off x="10457050" y="199821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153" name="Rectangle 152"/>
          <p:cNvSpPr/>
          <p:nvPr/>
        </p:nvSpPr>
        <p:spPr>
          <a:xfrm>
            <a:off x="10115239" y="2483305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54" name="Rectangle 153"/>
          <p:cNvSpPr/>
          <p:nvPr/>
        </p:nvSpPr>
        <p:spPr>
          <a:xfrm>
            <a:off x="10721905" y="2488984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IN" dirty="0"/>
          </a:p>
        </p:txBody>
      </p:sp>
      <p:sp>
        <p:nvSpPr>
          <p:cNvPr id="155" name="TextBox 154"/>
          <p:cNvSpPr txBox="1"/>
          <p:nvPr/>
        </p:nvSpPr>
        <p:spPr>
          <a:xfrm>
            <a:off x="10143456" y="2918239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10871882" y="2915400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57" name="Rectangle 156"/>
          <p:cNvSpPr/>
          <p:nvPr/>
        </p:nvSpPr>
        <p:spPr>
          <a:xfrm>
            <a:off x="10374609" y="1088511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158" name="TextBox 157"/>
          <p:cNvSpPr txBox="1"/>
          <p:nvPr/>
        </p:nvSpPr>
        <p:spPr>
          <a:xfrm>
            <a:off x="10465071" y="77107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159" name="TextBox 158"/>
          <p:cNvSpPr txBox="1"/>
          <p:nvPr/>
        </p:nvSpPr>
        <p:spPr>
          <a:xfrm>
            <a:off x="10469874" y="32068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160" name="Rectangle 159"/>
          <p:cNvSpPr/>
          <p:nvPr/>
        </p:nvSpPr>
        <p:spPr>
          <a:xfrm>
            <a:off x="9997177" y="3887545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1" name="Rectangle 160"/>
          <p:cNvSpPr/>
          <p:nvPr/>
        </p:nvSpPr>
        <p:spPr>
          <a:xfrm>
            <a:off x="10116897" y="4014137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162" name="Rectangle 161"/>
          <p:cNvSpPr/>
          <p:nvPr/>
        </p:nvSpPr>
        <p:spPr>
          <a:xfrm>
            <a:off x="10723563" y="4019816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2001</a:t>
            </a:r>
            <a:endParaRPr lang="en-IN" dirty="0"/>
          </a:p>
        </p:txBody>
      </p:sp>
      <p:sp>
        <p:nvSpPr>
          <p:cNvPr id="163" name="TextBox 162"/>
          <p:cNvSpPr txBox="1"/>
          <p:nvPr/>
        </p:nvSpPr>
        <p:spPr>
          <a:xfrm>
            <a:off x="10145114" y="4449071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0873540" y="4446232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0471532" y="47376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166" name="Rectangle 165"/>
          <p:cNvSpPr/>
          <p:nvPr/>
        </p:nvSpPr>
        <p:spPr>
          <a:xfrm>
            <a:off x="10001288" y="5500106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7" name="Rectangle 166"/>
          <p:cNvSpPr/>
          <p:nvPr/>
        </p:nvSpPr>
        <p:spPr>
          <a:xfrm>
            <a:off x="10124383" y="5635431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68" name="Rectangle 167"/>
          <p:cNvSpPr/>
          <p:nvPr/>
        </p:nvSpPr>
        <p:spPr>
          <a:xfrm>
            <a:off x="10731049" y="5641110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169" name="TextBox 168"/>
          <p:cNvSpPr txBox="1"/>
          <p:nvPr/>
        </p:nvSpPr>
        <p:spPr>
          <a:xfrm>
            <a:off x="10152600" y="6070365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0881026" y="6067526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10479018" y="63589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172" name="TextBox 171"/>
          <p:cNvSpPr txBox="1"/>
          <p:nvPr/>
        </p:nvSpPr>
        <p:spPr>
          <a:xfrm>
            <a:off x="10478940" y="352192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173" name="TextBox 172"/>
          <p:cNvSpPr txBox="1"/>
          <p:nvPr/>
        </p:nvSpPr>
        <p:spPr>
          <a:xfrm>
            <a:off x="10478940" y="5156226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cxnSp>
        <p:nvCxnSpPr>
          <p:cNvPr id="174" name="Elbow Connector 173"/>
          <p:cNvCxnSpPr>
            <a:stCxn id="151" idx="2"/>
            <a:endCxn id="160" idx="0"/>
          </p:cNvCxnSpPr>
          <p:nvPr/>
        </p:nvCxnSpPr>
        <p:spPr>
          <a:xfrm rot="16200000" flipH="1">
            <a:off x="10467707" y="3557974"/>
            <a:ext cx="654107" cy="503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0" idx="2"/>
            <a:endCxn id="166" idx="0"/>
          </p:cNvCxnSpPr>
          <p:nvPr/>
        </p:nvCxnSpPr>
        <p:spPr>
          <a:xfrm>
            <a:off x="10797277" y="4773003"/>
            <a:ext cx="4111" cy="7271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57" idx="2"/>
            <a:endCxn id="151" idx="0"/>
          </p:cNvCxnSpPr>
          <p:nvPr/>
        </p:nvCxnSpPr>
        <p:spPr>
          <a:xfrm>
            <a:off x="10792244" y="1613944"/>
            <a:ext cx="0" cy="7340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8469921" y="5710675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2001</a:t>
            </a:r>
            <a:endParaRPr lang="en-IN" dirty="0"/>
          </a:p>
        </p:txBody>
      </p:sp>
      <p:cxnSp>
        <p:nvCxnSpPr>
          <p:cNvPr id="178" name="Straight Arrow Connector 177"/>
          <p:cNvCxnSpPr>
            <a:stCxn id="177" idx="3"/>
          </p:cNvCxnSpPr>
          <p:nvPr/>
        </p:nvCxnSpPr>
        <p:spPr>
          <a:xfrm>
            <a:off x="9305191" y="5973392"/>
            <a:ext cx="686953" cy="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8339390" y="5382759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urr_node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65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Update</a:t>
            </a:r>
            <a:endParaRPr lang="en-IN" u="sng" dirty="0"/>
          </a:p>
        </p:txBody>
      </p:sp>
      <p:sp>
        <p:nvSpPr>
          <p:cNvPr id="3" name="Rectangle 2"/>
          <p:cNvSpPr/>
          <p:nvPr/>
        </p:nvSpPr>
        <p:spPr>
          <a:xfrm>
            <a:off x="3876445" y="4894630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341351" y="45448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999540" y="5029955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06206" y="5035634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027757" y="5464889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756183" y="5462050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2101722" y="5076561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10" name="Straight Arrow Connector 9"/>
          <p:cNvCxnSpPr>
            <a:stCxn id="9" idx="3"/>
            <a:endCxn id="3" idx="1"/>
          </p:cNvCxnSpPr>
          <p:nvPr/>
        </p:nvCxnSpPr>
        <p:spPr>
          <a:xfrm flipV="1">
            <a:off x="2936992" y="5337359"/>
            <a:ext cx="939453" cy="1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92184" y="475912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354175" y="57534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992556" y="4893580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112276" y="5020172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718942" y="5025851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2001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140493" y="545510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868919" y="5452267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466911" y="57436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3" idx="3"/>
            <a:endCxn id="13" idx="1"/>
          </p:cNvCxnSpPr>
          <p:nvPr/>
        </p:nvCxnSpPr>
        <p:spPr>
          <a:xfrm flipV="1">
            <a:off x="5476645" y="5336309"/>
            <a:ext cx="515911" cy="1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08667" y="4893580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542138" y="451398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8231762" y="5028905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8838428" y="5034584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259979" y="5463839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988405" y="5461000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586397" y="57524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433395" y="453257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6380101" y="3903155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6232065" y="3542439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urr_node</a:t>
            </a:r>
            <a:endParaRPr lang="en-IN" dirty="0"/>
          </a:p>
        </p:txBody>
      </p:sp>
      <p:cxnSp>
        <p:nvCxnSpPr>
          <p:cNvPr id="30" name="Straight Arrow Connector 29"/>
          <p:cNvCxnSpPr>
            <a:stCxn id="28" idx="2"/>
            <a:endCxn id="13" idx="0"/>
          </p:cNvCxnSpPr>
          <p:nvPr/>
        </p:nvCxnSpPr>
        <p:spPr>
          <a:xfrm flipH="1">
            <a:off x="6792656" y="4428588"/>
            <a:ext cx="5080" cy="4649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38200" y="1428189"/>
            <a:ext cx="22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When list is empty</a:t>
            </a:r>
            <a:endParaRPr lang="en-IN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1494158" y="1751352"/>
            <a:ext cx="385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/>
              <a:t>Show the message that List is empty.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841134" y="2143300"/>
            <a:ext cx="268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When list is not empty</a:t>
            </a:r>
            <a:endParaRPr lang="en-IN" b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1766467" y="2905161"/>
            <a:ext cx="390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Set current node data with new data.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1322307" y="2459877"/>
            <a:ext cx="17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If node found</a:t>
            </a:r>
            <a:endParaRPr lang="en-IN" b="1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6232065" y="2512632"/>
            <a:ext cx="214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If node not found</a:t>
            </a:r>
            <a:endParaRPr lang="en-IN" b="1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6715313" y="2909888"/>
            <a:ext cx="419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 </a:t>
            </a:r>
            <a:r>
              <a:rPr lang="en-US" dirty="0"/>
              <a:t>Show the message that </a:t>
            </a:r>
            <a:r>
              <a:rPr lang="en-US" dirty="0" smtClean="0"/>
              <a:t>Node not found.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13" idx="3"/>
            <a:endCxn id="20" idx="1"/>
          </p:cNvCxnSpPr>
          <p:nvPr/>
        </p:nvCxnSpPr>
        <p:spPr>
          <a:xfrm>
            <a:off x="7592756" y="5336309"/>
            <a:ext cx="5159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58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Insertion at first</a:t>
            </a:r>
            <a:endParaRPr lang="en-IN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28189"/>
            <a:ext cx="22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When list is empty</a:t>
            </a:r>
            <a:endParaRPr lang="en-IN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509039" y="2043054"/>
            <a:ext cx="223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Create a new node.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509039" y="2423336"/>
            <a:ext cx="367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Add the new node address in head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3305835" y="4272062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3532476" y="3912513"/>
            <a:ext cx="114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node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3428930" y="4407387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53" name="Rectangle 52"/>
          <p:cNvSpPr/>
          <p:nvPr/>
        </p:nvSpPr>
        <p:spPr>
          <a:xfrm>
            <a:off x="4035596" y="4413066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3457147" y="4842321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185573" y="4839482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56" name="Rectangle 55"/>
          <p:cNvSpPr/>
          <p:nvPr/>
        </p:nvSpPr>
        <p:spPr>
          <a:xfrm>
            <a:off x="1531112" y="4453993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1621574" y="413655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3783565" y="51308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20975" y="3539440"/>
            <a:ext cx="4253838" cy="2378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8743359" y="4257938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8970000" y="3898389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ew_node</a:t>
            </a:r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8866454" y="4393263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70" name="Rectangle 69"/>
          <p:cNvSpPr/>
          <p:nvPr/>
        </p:nvSpPr>
        <p:spPr>
          <a:xfrm>
            <a:off x="9473120" y="4398942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8894671" y="4828197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623097" y="4825358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74" name="Rectangle 73"/>
          <p:cNvSpPr/>
          <p:nvPr/>
        </p:nvSpPr>
        <p:spPr>
          <a:xfrm>
            <a:off x="6968636" y="4439869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1001</a:t>
            </a:r>
            <a:endParaRPr lang="en-IN" dirty="0"/>
          </a:p>
        </p:txBody>
      </p:sp>
      <p:cxnSp>
        <p:nvCxnSpPr>
          <p:cNvPr id="75" name="Straight Arrow Connector 74"/>
          <p:cNvCxnSpPr>
            <a:stCxn id="74" idx="3"/>
            <a:endCxn id="60" idx="1"/>
          </p:cNvCxnSpPr>
          <p:nvPr/>
        </p:nvCxnSpPr>
        <p:spPr>
          <a:xfrm flipV="1">
            <a:off x="7803906" y="4700667"/>
            <a:ext cx="939453" cy="1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59098" y="412243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9221089" y="511676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78" name="Rectangle 77"/>
          <p:cNvSpPr/>
          <p:nvPr/>
        </p:nvSpPr>
        <p:spPr>
          <a:xfrm>
            <a:off x="6558499" y="3525316"/>
            <a:ext cx="4253838" cy="2378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/>
          <p:cNvCxnSpPr>
            <a:stCxn id="59" idx="1"/>
          </p:cNvCxnSpPr>
          <p:nvPr/>
        </p:nvCxnSpPr>
        <p:spPr>
          <a:xfrm flipH="1" flipV="1">
            <a:off x="2093978" y="4850465"/>
            <a:ext cx="1689587" cy="4650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969" y="554326"/>
            <a:ext cx="262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When list is not empty</a:t>
            </a:r>
            <a:endParaRPr lang="en-IN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74884" y="998692"/>
            <a:ext cx="223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Create a new node.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74884" y="1378974"/>
            <a:ext cx="456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Add head current address in new node next.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88144" y="1748306"/>
            <a:ext cx="367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Add the new node address in head</a:t>
            </a:r>
            <a:endParaRPr lang="en-IN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098143" y="3275443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563049" y="292567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221238" y="3410768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827904" y="3416447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249455" y="3845702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77881" y="3842863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2" name="Rectangle 11"/>
          <p:cNvSpPr/>
          <p:nvPr/>
        </p:nvSpPr>
        <p:spPr>
          <a:xfrm>
            <a:off x="323420" y="3457374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12" idx="3"/>
            <a:endCxn id="6" idx="1"/>
          </p:cNvCxnSpPr>
          <p:nvPr/>
        </p:nvCxnSpPr>
        <p:spPr>
          <a:xfrm flipV="1">
            <a:off x="1158690" y="3718172"/>
            <a:ext cx="939453" cy="1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3882" y="31399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575873" y="41342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932049" y="4826325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158690" y="4466776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ew_node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055144" y="4961650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661810" y="4967329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083361" y="5396584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811787" y="5393745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09779" y="568514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4214254" y="3274393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4637796" y="290611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4333974" y="3400985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4940640" y="3406664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4362191" y="3835919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090617" y="3833080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688609" y="41244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33" name="Straight Arrow Connector 32"/>
          <p:cNvCxnSpPr>
            <a:stCxn id="6" idx="3"/>
            <a:endCxn id="26" idx="1"/>
          </p:cNvCxnSpPr>
          <p:nvPr/>
        </p:nvCxnSpPr>
        <p:spPr>
          <a:xfrm flipV="1">
            <a:off x="3698343" y="3717122"/>
            <a:ext cx="515911" cy="1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93982" y="2952329"/>
            <a:ext cx="5731663" cy="3100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Rectangle 109"/>
          <p:cNvSpPr/>
          <p:nvPr/>
        </p:nvSpPr>
        <p:spPr>
          <a:xfrm>
            <a:off x="7971571" y="3275443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1" name="TextBox 110"/>
          <p:cNvSpPr txBox="1"/>
          <p:nvPr/>
        </p:nvSpPr>
        <p:spPr>
          <a:xfrm>
            <a:off x="8436477" y="292567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112" name="Rectangle 111"/>
          <p:cNvSpPr/>
          <p:nvPr/>
        </p:nvSpPr>
        <p:spPr>
          <a:xfrm>
            <a:off x="8094666" y="3410768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13" name="Rectangle 112"/>
          <p:cNvSpPr/>
          <p:nvPr/>
        </p:nvSpPr>
        <p:spPr>
          <a:xfrm>
            <a:off x="8701332" y="3416447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IN" dirty="0"/>
          </a:p>
        </p:txBody>
      </p:sp>
      <p:sp>
        <p:nvSpPr>
          <p:cNvPr id="114" name="TextBox 113"/>
          <p:cNvSpPr txBox="1"/>
          <p:nvPr/>
        </p:nvSpPr>
        <p:spPr>
          <a:xfrm>
            <a:off x="8122883" y="3845702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851309" y="3842863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16" name="Rectangle 115"/>
          <p:cNvSpPr/>
          <p:nvPr/>
        </p:nvSpPr>
        <p:spPr>
          <a:xfrm>
            <a:off x="6196848" y="3457374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117" name="Straight Arrow Connector 116"/>
          <p:cNvCxnSpPr>
            <a:stCxn id="116" idx="3"/>
            <a:endCxn id="110" idx="1"/>
          </p:cNvCxnSpPr>
          <p:nvPr/>
        </p:nvCxnSpPr>
        <p:spPr>
          <a:xfrm flipV="1">
            <a:off x="7032118" y="3718172"/>
            <a:ext cx="939453" cy="1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287310" y="31399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119" name="TextBox 118"/>
          <p:cNvSpPr txBox="1"/>
          <p:nvPr/>
        </p:nvSpPr>
        <p:spPr>
          <a:xfrm>
            <a:off x="8449301" y="41342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120" name="Rectangle 119"/>
          <p:cNvSpPr/>
          <p:nvPr/>
        </p:nvSpPr>
        <p:spPr>
          <a:xfrm>
            <a:off x="6805477" y="4826325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/>
          <p:cNvSpPr txBox="1"/>
          <p:nvPr/>
        </p:nvSpPr>
        <p:spPr>
          <a:xfrm>
            <a:off x="7032118" y="4466776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ew_node</a:t>
            </a:r>
            <a:endParaRPr lang="en-IN" dirty="0"/>
          </a:p>
        </p:txBody>
      </p:sp>
      <p:sp>
        <p:nvSpPr>
          <p:cNvPr id="122" name="Rectangle 121"/>
          <p:cNvSpPr/>
          <p:nvPr/>
        </p:nvSpPr>
        <p:spPr>
          <a:xfrm>
            <a:off x="6928572" y="4961650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123" name="Rectangle 122"/>
          <p:cNvSpPr/>
          <p:nvPr/>
        </p:nvSpPr>
        <p:spPr>
          <a:xfrm>
            <a:off x="7535238" y="4967329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124" name="TextBox 123"/>
          <p:cNvSpPr txBox="1"/>
          <p:nvPr/>
        </p:nvSpPr>
        <p:spPr>
          <a:xfrm>
            <a:off x="6956789" y="5396584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685215" y="5393745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283207" y="568514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127" name="Rectangle 126"/>
          <p:cNvSpPr/>
          <p:nvPr/>
        </p:nvSpPr>
        <p:spPr>
          <a:xfrm>
            <a:off x="10087682" y="3274393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Rectangle 127"/>
          <p:cNvSpPr/>
          <p:nvPr/>
        </p:nvSpPr>
        <p:spPr>
          <a:xfrm>
            <a:off x="10207402" y="3400985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129" name="Rectangle 128"/>
          <p:cNvSpPr/>
          <p:nvPr/>
        </p:nvSpPr>
        <p:spPr>
          <a:xfrm>
            <a:off x="10814068" y="3406664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130" name="TextBox 129"/>
          <p:cNvSpPr txBox="1"/>
          <p:nvPr/>
        </p:nvSpPr>
        <p:spPr>
          <a:xfrm>
            <a:off x="10235619" y="3835919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0964045" y="3833080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562037" y="41244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133" name="Straight Arrow Connector 132"/>
          <p:cNvCxnSpPr>
            <a:stCxn id="110" idx="3"/>
            <a:endCxn id="127" idx="1"/>
          </p:cNvCxnSpPr>
          <p:nvPr/>
        </p:nvCxnSpPr>
        <p:spPr>
          <a:xfrm flipV="1">
            <a:off x="9571771" y="3717122"/>
            <a:ext cx="515911" cy="1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16" idx="2"/>
            <a:endCxn id="120" idx="1"/>
          </p:cNvCxnSpPr>
          <p:nvPr/>
        </p:nvCxnSpPr>
        <p:spPr>
          <a:xfrm rot="16200000" flipH="1">
            <a:off x="6066857" y="4530433"/>
            <a:ext cx="1286247" cy="19099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20" idx="3"/>
            <a:endCxn id="110" idx="2"/>
          </p:cNvCxnSpPr>
          <p:nvPr/>
        </p:nvCxnSpPr>
        <p:spPr>
          <a:xfrm flipV="1">
            <a:off x="8405677" y="4160901"/>
            <a:ext cx="365994" cy="1108153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067410" y="2952329"/>
            <a:ext cx="5731663" cy="3100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Multiply 137"/>
          <p:cNvSpPr/>
          <p:nvPr/>
        </p:nvSpPr>
        <p:spPr>
          <a:xfrm>
            <a:off x="7330598" y="3457374"/>
            <a:ext cx="252031" cy="5254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756305" y="3830388"/>
            <a:ext cx="1306217" cy="1281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690890" y="3830388"/>
            <a:ext cx="970921" cy="19577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 dirty="0" smtClean="0"/>
              <a:t>Insertion at last</a:t>
            </a:r>
            <a:endParaRPr lang="en-IN" u="sng" dirty="0"/>
          </a:p>
        </p:txBody>
      </p:sp>
      <p:sp>
        <p:nvSpPr>
          <p:cNvPr id="96" name="TextBox 95"/>
          <p:cNvSpPr txBox="1"/>
          <p:nvPr/>
        </p:nvSpPr>
        <p:spPr>
          <a:xfrm>
            <a:off x="838200" y="1428189"/>
            <a:ext cx="22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When list is empty</a:t>
            </a:r>
            <a:endParaRPr lang="en-IN" b="1" u="sng" dirty="0"/>
          </a:p>
        </p:txBody>
      </p:sp>
      <p:sp>
        <p:nvSpPr>
          <p:cNvPr id="97" name="TextBox 96"/>
          <p:cNvSpPr txBox="1"/>
          <p:nvPr/>
        </p:nvSpPr>
        <p:spPr>
          <a:xfrm>
            <a:off x="1509039" y="2043054"/>
            <a:ext cx="223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Create a new node.</a:t>
            </a:r>
            <a:endParaRPr lang="en-IN" dirty="0"/>
          </a:p>
        </p:txBody>
      </p:sp>
      <p:sp>
        <p:nvSpPr>
          <p:cNvPr id="98" name="TextBox 97"/>
          <p:cNvSpPr txBox="1"/>
          <p:nvPr/>
        </p:nvSpPr>
        <p:spPr>
          <a:xfrm>
            <a:off x="1509039" y="2423336"/>
            <a:ext cx="367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Add the new node address in head</a:t>
            </a:r>
            <a:endParaRPr lang="en-IN" dirty="0"/>
          </a:p>
        </p:txBody>
      </p:sp>
      <p:sp>
        <p:nvSpPr>
          <p:cNvPr id="99" name="Rectangle 98"/>
          <p:cNvSpPr/>
          <p:nvPr/>
        </p:nvSpPr>
        <p:spPr>
          <a:xfrm>
            <a:off x="3314979" y="4272062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TextBox 99"/>
          <p:cNvSpPr txBox="1"/>
          <p:nvPr/>
        </p:nvSpPr>
        <p:spPr>
          <a:xfrm>
            <a:off x="3541620" y="3912513"/>
            <a:ext cx="114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node</a:t>
            </a:r>
            <a:endParaRPr lang="en-IN" dirty="0"/>
          </a:p>
        </p:txBody>
      </p:sp>
      <p:sp>
        <p:nvSpPr>
          <p:cNvPr id="101" name="Rectangle 100"/>
          <p:cNvSpPr/>
          <p:nvPr/>
        </p:nvSpPr>
        <p:spPr>
          <a:xfrm>
            <a:off x="3438074" y="4407387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02" name="Rectangle 101"/>
          <p:cNvSpPr/>
          <p:nvPr/>
        </p:nvSpPr>
        <p:spPr>
          <a:xfrm>
            <a:off x="4044740" y="4413066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103" name="TextBox 102"/>
          <p:cNvSpPr txBox="1"/>
          <p:nvPr/>
        </p:nvSpPr>
        <p:spPr>
          <a:xfrm>
            <a:off x="3466291" y="4842321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194717" y="4839482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05" name="Rectangle 104"/>
          <p:cNvSpPr/>
          <p:nvPr/>
        </p:nvSpPr>
        <p:spPr>
          <a:xfrm>
            <a:off x="1540256" y="4453993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106" name="TextBox 105"/>
          <p:cNvSpPr txBox="1"/>
          <p:nvPr/>
        </p:nvSpPr>
        <p:spPr>
          <a:xfrm>
            <a:off x="1630718" y="413655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107" name="TextBox 106"/>
          <p:cNvSpPr txBox="1"/>
          <p:nvPr/>
        </p:nvSpPr>
        <p:spPr>
          <a:xfrm>
            <a:off x="3792709" y="51308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108" name="Rectangle 107"/>
          <p:cNvSpPr/>
          <p:nvPr/>
        </p:nvSpPr>
        <p:spPr>
          <a:xfrm>
            <a:off x="1130119" y="3539440"/>
            <a:ext cx="4253838" cy="2378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ectangle 108"/>
          <p:cNvSpPr/>
          <p:nvPr/>
        </p:nvSpPr>
        <p:spPr>
          <a:xfrm>
            <a:off x="8752503" y="4257938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0" name="TextBox 109"/>
          <p:cNvSpPr txBox="1"/>
          <p:nvPr/>
        </p:nvSpPr>
        <p:spPr>
          <a:xfrm>
            <a:off x="8979144" y="3898389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ew_node</a:t>
            </a:r>
            <a:endParaRPr lang="en-IN" dirty="0"/>
          </a:p>
        </p:txBody>
      </p:sp>
      <p:sp>
        <p:nvSpPr>
          <p:cNvPr id="111" name="Rectangle 110"/>
          <p:cNvSpPr/>
          <p:nvPr/>
        </p:nvSpPr>
        <p:spPr>
          <a:xfrm>
            <a:off x="8875598" y="4393263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12" name="Rectangle 111"/>
          <p:cNvSpPr/>
          <p:nvPr/>
        </p:nvSpPr>
        <p:spPr>
          <a:xfrm>
            <a:off x="9482264" y="4398942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113" name="TextBox 112"/>
          <p:cNvSpPr txBox="1"/>
          <p:nvPr/>
        </p:nvSpPr>
        <p:spPr>
          <a:xfrm>
            <a:off x="8903815" y="4828197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632241" y="4825358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15" name="Rectangle 114"/>
          <p:cNvSpPr/>
          <p:nvPr/>
        </p:nvSpPr>
        <p:spPr>
          <a:xfrm>
            <a:off x="6977780" y="4439869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1001</a:t>
            </a:r>
            <a:endParaRPr lang="en-IN" dirty="0"/>
          </a:p>
        </p:txBody>
      </p:sp>
      <p:cxnSp>
        <p:nvCxnSpPr>
          <p:cNvPr id="116" name="Straight Arrow Connector 115"/>
          <p:cNvCxnSpPr>
            <a:stCxn id="115" idx="3"/>
            <a:endCxn id="109" idx="1"/>
          </p:cNvCxnSpPr>
          <p:nvPr/>
        </p:nvCxnSpPr>
        <p:spPr>
          <a:xfrm flipV="1">
            <a:off x="7813050" y="4700667"/>
            <a:ext cx="939453" cy="1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068242" y="412243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118" name="TextBox 117"/>
          <p:cNvSpPr txBox="1"/>
          <p:nvPr/>
        </p:nvSpPr>
        <p:spPr>
          <a:xfrm>
            <a:off x="9230233" y="511676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119" name="Rectangle 118"/>
          <p:cNvSpPr/>
          <p:nvPr/>
        </p:nvSpPr>
        <p:spPr>
          <a:xfrm>
            <a:off x="6567643" y="3525316"/>
            <a:ext cx="4253838" cy="2378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3" name="Straight Arrow Connector 122"/>
          <p:cNvCxnSpPr>
            <a:stCxn id="107" idx="1"/>
          </p:cNvCxnSpPr>
          <p:nvPr/>
        </p:nvCxnSpPr>
        <p:spPr>
          <a:xfrm flipH="1" flipV="1">
            <a:off x="2103122" y="4850465"/>
            <a:ext cx="1689587" cy="4650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989" y="66615"/>
            <a:ext cx="262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When list is not empty</a:t>
            </a:r>
            <a:endParaRPr lang="en-IN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78904" y="510981"/>
            <a:ext cx="223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Create a new node.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78904" y="891263"/>
            <a:ext cx="231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Traverse till the end.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92164" y="1260595"/>
            <a:ext cx="458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Add the new node address in last node next.</a:t>
            </a:r>
            <a:endParaRPr lang="en-IN" dirty="0" smtClean="0"/>
          </a:p>
        </p:txBody>
      </p:sp>
      <p:sp>
        <p:nvSpPr>
          <p:cNvPr id="6" name="Rectangle 5"/>
          <p:cNvSpPr/>
          <p:nvPr/>
        </p:nvSpPr>
        <p:spPr>
          <a:xfrm>
            <a:off x="2610509" y="3008969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075415" y="265920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733604" y="3144294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340270" y="3149973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761821" y="3579228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490247" y="3576389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2" name="Rectangle 11"/>
          <p:cNvSpPr/>
          <p:nvPr/>
        </p:nvSpPr>
        <p:spPr>
          <a:xfrm>
            <a:off x="835786" y="3190900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12" idx="3"/>
            <a:endCxn id="6" idx="1"/>
          </p:cNvCxnSpPr>
          <p:nvPr/>
        </p:nvCxnSpPr>
        <p:spPr>
          <a:xfrm flipV="1">
            <a:off x="1671056" y="3451698"/>
            <a:ext cx="939453" cy="1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6248" y="287346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088239" y="386779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4726620" y="3007919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846340" y="3134511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5453006" y="3140190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4874557" y="3569445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602983" y="3566606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00975" y="38580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6" idx="3"/>
            <a:endCxn id="16" idx="1"/>
          </p:cNvCxnSpPr>
          <p:nvPr/>
        </p:nvCxnSpPr>
        <p:spPr>
          <a:xfrm flipV="1">
            <a:off x="4210709" y="3450648"/>
            <a:ext cx="515911" cy="1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42731" y="3007919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7069372" y="2639637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ew_node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6965826" y="3143244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7572492" y="3148923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6994043" y="3578178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722469" y="3575339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320461" y="38667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167459" y="264691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2994512" y="1917491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2846476" y="1556775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urr_node</a:t>
            </a:r>
            <a:endParaRPr lang="en-IN" dirty="0"/>
          </a:p>
        </p:txBody>
      </p:sp>
      <p:cxnSp>
        <p:nvCxnSpPr>
          <p:cNvPr id="38" name="Straight Arrow Connector 37"/>
          <p:cNvCxnSpPr>
            <a:stCxn id="36" idx="2"/>
            <a:endCxn id="6" idx="0"/>
          </p:cNvCxnSpPr>
          <p:nvPr/>
        </p:nvCxnSpPr>
        <p:spPr>
          <a:xfrm flipH="1">
            <a:off x="3410609" y="2442924"/>
            <a:ext cx="1538" cy="566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610509" y="5519637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3075415" y="516987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2733604" y="5654962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3340270" y="5660641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2761821" y="608989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490247" y="6087057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80" name="Rectangle 79"/>
          <p:cNvSpPr/>
          <p:nvPr/>
        </p:nvSpPr>
        <p:spPr>
          <a:xfrm>
            <a:off x="835786" y="5701568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81" name="Straight Arrow Connector 80"/>
          <p:cNvCxnSpPr>
            <a:stCxn id="80" idx="3"/>
            <a:endCxn id="74" idx="1"/>
          </p:cNvCxnSpPr>
          <p:nvPr/>
        </p:nvCxnSpPr>
        <p:spPr>
          <a:xfrm flipV="1">
            <a:off x="1671056" y="5962366"/>
            <a:ext cx="939453" cy="1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26248" y="538413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3088239" y="63784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84" name="Rectangle 83"/>
          <p:cNvSpPr/>
          <p:nvPr/>
        </p:nvSpPr>
        <p:spPr>
          <a:xfrm>
            <a:off x="4726620" y="5518587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Rectangle 84"/>
          <p:cNvSpPr/>
          <p:nvPr/>
        </p:nvSpPr>
        <p:spPr>
          <a:xfrm>
            <a:off x="4846340" y="5645179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86" name="Rectangle 85"/>
          <p:cNvSpPr/>
          <p:nvPr/>
        </p:nvSpPr>
        <p:spPr>
          <a:xfrm>
            <a:off x="5453006" y="5650858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87" name="TextBox 86"/>
          <p:cNvSpPr txBox="1"/>
          <p:nvPr/>
        </p:nvSpPr>
        <p:spPr>
          <a:xfrm>
            <a:off x="4874557" y="6080113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5602983" y="6077274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5200975" y="63686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90" name="Straight Arrow Connector 89"/>
          <p:cNvCxnSpPr>
            <a:stCxn id="74" idx="3"/>
            <a:endCxn id="84" idx="1"/>
          </p:cNvCxnSpPr>
          <p:nvPr/>
        </p:nvCxnSpPr>
        <p:spPr>
          <a:xfrm flipV="1">
            <a:off x="4210709" y="5961316"/>
            <a:ext cx="515911" cy="1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842731" y="5518587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/>
          <p:cNvSpPr txBox="1"/>
          <p:nvPr/>
        </p:nvSpPr>
        <p:spPr>
          <a:xfrm>
            <a:off x="7069372" y="5150305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ew_node</a:t>
            </a:r>
            <a:endParaRPr lang="en-IN" dirty="0"/>
          </a:p>
        </p:txBody>
      </p:sp>
      <p:sp>
        <p:nvSpPr>
          <p:cNvPr id="93" name="Rectangle 92"/>
          <p:cNvSpPr/>
          <p:nvPr/>
        </p:nvSpPr>
        <p:spPr>
          <a:xfrm>
            <a:off x="6965826" y="5653912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94" name="Rectangle 93"/>
          <p:cNvSpPr/>
          <p:nvPr/>
        </p:nvSpPr>
        <p:spPr>
          <a:xfrm>
            <a:off x="7572492" y="5659591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95" name="TextBox 94"/>
          <p:cNvSpPr txBox="1"/>
          <p:nvPr/>
        </p:nvSpPr>
        <p:spPr>
          <a:xfrm>
            <a:off x="6994043" y="60888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7722469" y="6086007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7320461" y="63774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98" name="TextBox 97"/>
          <p:cNvSpPr txBox="1"/>
          <p:nvPr/>
        </p:nvSpPr>
        <p:spPr>
          <a:xfrm>
            <a:off x="5167459" y="51575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99" name="Rectangle 98"/>
          <p:cNvSpPr/>
          <p:nvPr/>
        </p:nvSpPr>
        <p:spPr>
          <a:xfrm>
            <a:off x="5114165" y="4528162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IN" dirty="0"/>
          </a:p>
        </p:txBody>
      </p:sp>
      <p:sp>
        <p:nvSpPr>
          <p:cNvPr id="100" name="TextBox 99"/>
          <p:cNvSpPr txBox="1"/>
          <p:nvPr/>
        </p:nvSpPr>
        <p:spPr>
          <a:xfrm>
            <a:off x="4966129" y="4167446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urr_node</a:t>
            </a:r>
            <a:endParaRPr lang="en-IN" dirty="0"/>
          </a:p>
        </p:txBody>
      </p:sp>
      <p:cxnSp>
        <p:nvCxnSpPr>
          <p:cNvPr id="101" name="Straight Arrow Connector 100"/>
          <p:cNvCxnSpPr>
            <a:stCxn id="99" idx="2"/>
            <a:endCxn id="84" idx="0"/>
          </p:cNvCxnSpPr>
          <p:nvPr/>
        </p:nvCxnSpPr>
        <p:spPr>
          <a:xfrm flipH="1">
            <a:off x="5526720" y="5053595"/>
            <a:ext cx="5080" cy="4649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7" idx="1"/>
          </p:cNvCxnSpPr>
          <p:nvPr/>
        </p:nvCxnSpPr>
        <p:spPr>
          <a:xfrm flipH="1" flipV="1">
            <a:off x="6081305" y="5961317"/>
            <a:ext cx="1239156" cy="600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9848539" y="2283503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9" name="TextBox 108"/>
          <p:cNvSpPr txBox="1"/>
          <p:nvPr/>
        </p:nvSpPr>
        <p:spPr>
          <a:xfrm>
            <a:off x="10313445" y="193373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110" name="Rectangle 109"/>
          <p:cNvSpPr/>
          <p:nvPr/>
        </p:nvSpPr>
        <p:spPr>
          <a:xfrm>
            <a:off x="9971634" y="2418828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11" name="Rectangle 110"/>
          <p:cNvSpPr/>
          <p:nvPr/>
        </p:nvSpPr>
        <p:spPr>
          <a:xfrm>
            <a:off x="10578300" y="2424507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IN" dirty="0"/>
          </a:p>
        </p:txBody>
      </p:sp>
      <p:sp>
        <p:nvSpPr>
          <p:cNvPr id="112" name="TextBox 111"/>
          <p:cNvSpPr txBox="1"/>
          <p:nvPr/>
        </p:nvSpPr>
        <p:spPr>
          <a:xfrm>
            <a:off x="9999851" y="2853762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0728277" y="2850923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14" name="Rectangle 113"/>
          <p:cNvSpPr/>
          <p:nvPr/>
        </p:nvSpPr>
        <p:spPr>
          <a:xfrm>
            <a:off x="10231004" y="1024034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116" name="TextBox 115"/>
          <p:cNvSpPr txBox="1"/>
          <p:nvPr/>
        </p:nvSpPr>
        <p:spPr>
          <a:xfrm>
            <a:off x="10321466" y="70659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117" name="TextBox 116"/>
          <p:cNvSpPr txBox="1"/>
          <p:nvPr/>
        </p:nvSpPr>
        <p:spPr>
          <a:xfrm>
            <a:off x="10326269" y="31423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118" name="Rectangle 117"/>
          <p:cNvSpPr/>
          <p:nvPr/>
        </p:nvSpPr>
        <p:spPr>
          <a:xfrm>
            <a:off x="9853572" y="3823068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Rectangle 118"/>
          <p:cNvSpPr/>
          <p:nvPr/>
        </p:nvSpPr>
        <p:spPr>
          <a:xfrm>
            <a:off x="9973292" y="3949660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120" name="Rectangle 119"/>
          <p:cNvSpPr/>
          <p:nvPr/>
        </p:nvSpPr>
        <p:spPr>
          <a:xfrm>
            <a:off x="10579958" y="3955339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2001</a:t>
            </a:r>
            <a:endParaRPr lang="en-IN" dirty="0"/>
          </a:p>
        </p:txBody>
      </p:sp>
      <p:sp>
        <p:nvSpPr>
          <p:cNvPr id="121" name="TextBox 120"/>
          <p:cNvSpPr txBox="1"/>
          <p:nvPr/>
        </p:nvSpPr>
        <p:spPr>
          <a:xfrm>
            <a:off x="10001509" y="4384594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729935" y="4381755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0327927" y="46731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125" name="Rectangle 124"/>
          <p:cNvSpPr/>
          <p:nvPr/>
        </p:nvSpPr>
        <p:spPr>
          <a:xfrm>
            <a:off x="9857683" y="5435629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Rectangle 125"/>
          <p:cNvSpPr/>
          <p:nvPr/>
        </p:nvSpPr>
        <p:spPr>
          <a:xfrm>
            <a:off x="9980778" y="5570954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27" name="Rectangle 126"/>
          <p:cNvSpPr/>
          <p:nvPr/>
        </p:nvSpPr>
        <p:spPr>
          <a:xfrm>
            <a:off x="10587444" y="5576633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128" name="TextBox 127"/>
          <p:cNvSpPr txBox="1"/>
          <p:nvPr/>
        </p:nvSpPr>
        <p:spPr>
          <a:xfrm>
            <a:off x="10008995" y="6005888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0737421" y="6003049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0335413" y="62944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131" name="TextBox 130"/>
          <p:cNvSpPr txBox="1"/>
          <p:nvPr/>
        </p:nvSpPr>
        <p:spPr>
          <a:xfrm>
            <a:off x="10335335" y="345744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132" name="TextBox 131"/>
          <p:cNvSpPr txBox="1"/>
          <p:nvPr/>
        </p:nvSpPr>
        <p:spPr>
          <a:xfrm>
            <a:off x="10048888" y="5090061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urr_node</a:t>
            </a:r>
            <a:endParaRPr lang="en-IN" dirty="0"/>
          </a:p>
        </p:txBody>
      </p:sp>
      <p:cxnSp>
        <p:nvCxnSpPr>
          <p:cNvPr id="138" name="Elbow Connector 137"/>
          <p:cNvCxnSpPr>
            <a:stCxn id="108" idx="2"/>
            <a:endCxn id="118" idx="0"/>
          </p:cNvCxnSpPr>
          <p:nvPr/>
        </p:nvCxnSpPr>
        <p:spPr>
          <a:xfrm rot="16200000" flipH="1">
            <a:off x="10324102" y="3493497"/>
            <a:ext cx="654107" cy="503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8" idx="2"/>
            <a:endCxn id="125" idx="0"/>
          </p:cNvCxnSpPr>
          <p:nvPr/>
        </p:nvCxnSpPr>
        <p:spPr>
          <a:xfrm>
            <a:off x="10653672" y="4708526"/>
            <a:ext cx="4111" cy="7271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4" idx="2"/>
            <a:endCxn id="108" idx="0"/>
          </p:cNvCxnSpPr>
          <p:nvPr/>
        </p:nvCxnSpPr>
        <p:spPr>
          <a:xfrm>
            <a:off x="10648639" y="1549467"/>
            <a:ext cx="0" cy="7340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Insert after any node</a:t>
            </a:r>
            <a:endParaRPr lang="en-IN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28189"/>
            <a:ext cx="22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When list is empty</a:t>
            </a:r>
            <a:endParaRPr lang="en-IN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85946" y="1867208"/>
            <a:ext cx="385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Show the message that List is empty.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41132" y="2345522"/>
            <a:ext cx="262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When list is not empty</a:t>
            </a:r>
            <a:endParaRPr lang="en-IN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322307" y="2714854"/>
            <a:ext cx="17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If node found</a:t>
            </a:r>
            <a:endParaRPr lang="en-IN" b="1" u="sng" dirty="0"/>
          </a:p>
        </p:txBody>
      </p:sp>
      <p:sp>
        <p:nvSpPr>
          <p:cNvPr id="9" name="Rectangle 8"/>
          <p:cNvSpPr/>
          <p:nvPr/>
        </p:nvSpPr>
        <p:spPr>
          <a:xfrm>
            <a:off x="8259574" y="1954285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724480" y="160451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382669" y="2089610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8989335" y="2095289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410886" y="2524544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139312" y="2521705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5" name="Rectangle 14"/>
          <p:cNvSpPr/>
          <p:nvPr/>
        </p:nvSpPr>
        <p:spPr>
          <a:xfrm>
            <a:off x="6484851" y="2136216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15" idx="3"/>
            <a:endCxn id="9" idx="1"/>
          </p:cNvCxnSpPr>
          <p:nvPr/>
        </p:nvCxnSpPr>
        <p:spPr>
          <a:xfrm flipV="1">
            <a:off x="7320121" y="2397014"/>
            <a:ext cx="939453" cy="1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75313" y="181877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8737304" y="2813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0375685" y="1953235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0495405" y="2079827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1102071" y="2085506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0523622" y="2514761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1252048" y="2511922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0850040" y="28033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9" idx="3"/>
            <a:endCxn id="19" idx="1"/>
          </p:cNvCxnSpPr>
          <p:nvPr/>
        </p:nvCxnSpPr>
        <p:spPr>
          <a:xfrm flipV="1">
            <a:off x="9859774" y="2395964"/>
            <a:ext cx="515911" cy="1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441216" y="3747074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667857" y="3378792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ew_node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9564311" y="3882399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0170977" y="3888078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9592528" y="4317333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0320954" y="4314494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918946" y="460589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10816524" y="15922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8643577" y="862807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8495541" y="502091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urr_node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4" idx="2"/>
            <a:endCxn id="9" idx="0"/>
          </p:cNvCxnSpPr>
          <p:nvPr/>
        </p:nvCxnSpPr>
        <p:spPr>
          <a:xfrm flipH="1">
            <a:off x="9059674" y="1388240"/>
            <a:ext cx="1538" cy="566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61937" y="3070217"/>
            <a:ext cx="29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 Traverse till the node found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1961936" y="3452468"/>
            <a:ext cx="3796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  <a:r>
              <a:rPr lang="en-IN" dirty="0" smtClean="0"/>
              <a:t>. Add current node next in new node </a:t>
            </a:r>
          </a:p>
          <a:p>
            <a:r>
              <a:rPr lang="en-IN" dirty="0"/>
              <a:t>n</a:t>
            </a:r>
            <a:r>
              <a:rPr lang="en-IN" dirty="0" smtClean="0"/>
              <a:t>ext and add new node address in </a:t>
            </a:r>
          </a:p>
          <a:p>
            <a:r>
              <a:rPr lang="en-IN" dirty="0" smtClean="0"/>
              <a:t>current node next.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564311" y="2511922"/>
            <a:ext cx="931094" cy="15003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9219873" y="2395964"/>
            <a:ext cx="882090" cy="2310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343868" y="4676818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2808774" y="432705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2466963" y="4812143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3073629" y="4817822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2495180" y="5247077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223606" y="5244238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51" name="Rectangle 50"/>
          <p:cNvSpPr/>
          <p:nvPr/>
        </p:nvSpPr>
        <p:spPr>
          <a:xfrm>
            <a:off x="569145" y="4858749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52" name="Straight Arrow Connector 51"/>
          <p:cNvCxnSpPr>
            <a:stCxn id="51" idx="3"/>
            <a:endCxn id="45" idx="1"/>
          </p:cNvCxnSpPr>
          <p:nvPr/>
        </p:nvCxnSpPr>
        <p:spPr>
          <a:xfrm flipV="1">
            <a:off x="1404415" y="5119547"/>
            <a:ext cx="939453" cy="1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9607" y="454131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2821598" y="55356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4459979" y="4675768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/>
          <p:cNvSpPr/>
          <p:nvPr/>
        </p:nvSpPr>
        <p:spPr>
          <a:xfrm>
            <a:off x="4579699" y="4802360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5186365" y="4808039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4607916" y="5237294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336342" y="5234455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934334" y="55258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61" name="Straight Arrow Connector 60"/>
          <p:cNvCxnSpPr>
            <a:stCxn id="45" idx="3"/>
            <a:endCxn id="55" idx="1"/>
          </p:cNvCxnSpPr>
          <p:nvPr/>
        </p:nvCxnSpPr>
        <p:spPr>
          <a:xfrm flipV="1">
            <a:off x="3944068" y="5118497"/>
            <a:ext cx="515911" cy="1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40432" y="4675768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7046461" y="427363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64" name="Rectangle 63"/>
          <p:cNvSpPr/>
          <p:nvPr/>
        </p:nvSpPr>
        <p:spPr>
          <a:xfrm>
            <a:off x="6763527" y="4811093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65" name="Rectangle 64"/>
          <p:cNvSpPr/>
          <p:nvPr/>
        </p:nvSpPr>
        <p:spPr>
          <a:xfrm>
            <a:off x="7370193" y="4816772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6791744" y="5246027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520170" y="5243188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118162" y="55345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4717382" y="4314494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new_node</a:t>
            </a:r>
            <a:endParaRPr lang="en-IN" dirty="0"/>
          </a:p>
        </p:txBody>
      </p:sp>
      <p:cxnSp>
        <p:nvCxnSpPr>
          <p:cNvPr id="73" name="Straight Arrow Connector 72"/>
          <p:cNvCxnSpPr>
            <a:stCxn id="55" idx="3"/>
            <a:endCxn id="62" idx="1"/>
          </p:cNvCxnSpPr>
          <p:nvPr/>
        </p:nvCxnSpPr>
        <p:spPr>
          <a:xfrm>
            <a:off x="6060179" y="5118497"/>
            <a:ext cx="5802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19796" y="5899729"/>
            <a:ext cx="214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If node not found</a:t>
            </a:r>
            <a:endParaRPr lang="en-IN" b="1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1959426" y="6255092"/>
            <a:ext cx="419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 </a:t>
            </a:r>
            <a:r>
              <a:rPr lang="en-US" dirty="0"/>
              <a:t>Show the message that </a:t>
            </a:r>
            <a:r>
              <a:rPr lang="en-US" dirty="0" smtClean="0"/>
              <a:t>Node not found.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1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Delete first</a:t>
            </a:r>
            <a:endParaRPr lang="en-IN" u="sng" dirty="0"/>
          </a:p>
        </p:txBody>
      </p:sp>
      <p:sp>
        <p:nvSpPr>
          <p:cNvPr id="3" name="Rectangle 2"/>
          <p:cNvSpPr/>
          <p:nvPr/>
        </p:nvSpPr>
        <p:spPr>
          <a:xfrm>
            <a:off x="5780845" y="3389346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245751" y="303958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903940" y="3524671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510606" y="3530350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932157" y="3959605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60583" y="3956766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4006122" y="3571277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10" name="Straight Arrow Connector 9"/>
          <p:cNvCxnSpPr>
            <a:stCxn id="9" idx="3"/>
            <a:endCxn id="3" idx="1"/>
          </p:cNvCxnSpPr>
          <p:nvPr/>
        </p:nvCxnSpPr>
        <p:spPr>
          <a:xfrm flipV="1">
            <a:off x="4841392" y="3832075"/>
            <a:ext cx="939453" cy="1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96584" y="325384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258575" y="42481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896956" y="3388296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8016676" y="3514888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8623342" y="3520567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044893" y="3949822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773319" y="3946983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371311" y="42383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3" idx="3"/>
            <a:endCxn id="13" idx="1"/>
          </p:cNvCxnSpPr>
          <p:nvPr/>
        </p:nvCxnSpPr>
        <p:spPr>
          <a:xfrm flipV="1">
            <a:off x="7381045" y="3831025"/>
            <a:ext cx="515911" cy="1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077409" y="3388296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0483438" y="298616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200504" y="3523621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0807170" y="3529300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0228721" y="3958555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957147" y="3955716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0555139" y="42471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8315092" y="303702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13" idx="3"/>
            <a:endCxn id="20" idx="1"/>
          </p:cNvCxnSpPr>
          <p:nvPr/>
        </p:nvCxnSpPr>
        <p:spPr>
          <a:xfrm>
            <a:off x="9497156" y="3831025"/>
            <a:ext cx="5802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8200" y="1428189"/>
            <a:ext cx="22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When list is empty</a:t>
            </a:r>
            <a:endParaRPr lang="en-IN" b="1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1494158" y="1751352"/>
            <a:ext cx="385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/>
              <a:t>Show the message that List is empty.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841134" y="2143300"/>
            <a:ext cx="262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When list is not empty</a:t>
            </a:r>
            <a:endParaRPr lang="en-IN" b="1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1497092" y="2466463"/>
            <a:ext cx="333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Add current node next in head.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6154016" y="2480924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6005980" y="2120208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urr_node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3" idx="2"/>
            <a:endCxn id="4" idx="2"/>
          </p:cNvCxnSpPr>
          <p:nvPr/>
        </p:nvCxnSpPr>
        <p:spPr>
          <a:xfrm>
            <a:off x="6571651" y="3006357"/>
            <a:ext cx="6884" cy="402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00024" y="2750743"/>
            <a:ext cx="236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Delete current node.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615146" y="3758678"/>
            <a:ext cx="2026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017846" y="5367838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49" name="Straight Arrow Connector 48"/>
          <p:cNvCxnSpPr>
            <a:stCxn id="48" idx="3"/>
            <a:endCxn id="52" idx="1"/>
          </p:cNvCxnSpPr>
          <p:nvPr/>
        </p:nvCxnSpPr>
        <p:spPr>
          <a:xfrm flipV="1">
            <a:off x="4853116" y="5629623"/>
            <a:ext cx="927729" cy="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08308" y="50504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5780845" y="5186894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Rectangle 52"/>
          <p:cNvSpPr/>
          <p:nvPr/>
        </p:nvSpPr>
        <p:spPr>
          <a:xfrm>
            <a:off x="5900565" y="5313486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6507231" y="5319165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5928782" y="5748420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6657208" y="5745581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255200" y="60369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59" name="Rectangle 58"/>
          <p:cNvSpPr/>
          <p:nvPr/>
        </p:nvSpPr>
        <p:spPr>
          <a:xfrm>
            <a:off x="7961298" y="5186894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8407213" y="476670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61" name="Rectangle 60"/>
          <p:cNvSpPr/>
          <p:nvPr/>
        </p:nvSpPr>
        <p:spPr>
          <a:xfrm>
            <a:off x="8084393" y="5322219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8691059" y="5327898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8112610" y="5757153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841036" y="5754314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8439028" y="60457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6238867" y="481756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cxnSp>
        <p:nvCxnSpPr>
          <p:cNvPr id="67" name="Straight Arrow Connector 66"/>
          <p:cNvCxnSpPr>
            <a:stCxn id="52" idx="3"/>
            <a:endCxn id="59" idx="1"/>
          </p:cNvCxnSpPr>
          <p:nvPr/>
        </p:nvCxnSpPr>
        <p:spPr>
          <a:xfrm>
            <a:off x="7381045" y="5629623"/>
            <a:ext cx="5802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48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Delete last</a:t>
            </a:r>
            <a:endParaRPr lang="en-IN" u="sng" dirty="0"/>
          </a:p>
        </p:txBody>
      </p:sp>
      <p:sp>
        <p:nvSpPr>
          <p:cNvPr id="3" name="Rectangle 2"/>
          <p:cNvSpPr/>
          <p:nvPr/>
        </p:nvSpPr>
        <p:spPr>
          <a:xfrm>
            <a:off x="3268881" y="4783014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91976" y="4918339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998642" y="4924018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420193" y="5353273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148619" y="5350434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1494158" y="4964945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10" name="Straight Arrow Connector 9"/>
          <p:cNvCxnSpPr>
            <a:stCxn id="9" idx="3"/>
            <a:endCxn id="3" idx="1"/>
          </p:cNvCxnSpPr>
          <p:nvPr/>
        </p:nvCxnSpPr>
        <p:spPr>
          <a:xfrm flipV="1">
            <a:off x="2329428" y="5225743"/>
            <a:ext cx="939453" cy="1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4620" y="46475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746611" y="56418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3726903" y="444052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1428189"/>
            <a:ext cx="22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When list is empty</a:t>
            </a:r>
            <a:endParaRPr lang="en-IN" b="1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1494158" y="1751352"/>
            <a:ext cx="385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/>
              <a:t>Show the message that List is empty.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841134" y="2143300"/>
            <a:ext cx="450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When list is not empty and have one node</a:t>
            </a:r>
            <a:endParaRPr lang="en-IN" b="1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1497092" y="2466463"/>
            <a:ext cx="263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Set head value to NULL.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1500024" y="2750743"/>
            <a:ext cx="236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Delete current node.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3596697" y="3844765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3448661" y="3484049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urr_node</a:t>
            </a:r>
            <a:endParaRPr lang="en-IN" dirty="0"/>
          </a:p>
        </p:txBody>
      </p:sp>
      <p:cxnSp>
        <p:nvCxnSpPr>
          <p:cNvPr id="59" name="Straight Arrow Connector 58"/>
          <p:cNvCxnSpPr>
            <a:stCxn id="57" idx="2"/>
          </p:cNvCxnSpPr>
          <p:nvPr/>
        </p:nvCxnSpPr>
        <p:spPr>
          <a:xfrm>
            <a:off x="4014332" y="4370198"/>
            <a:ext cx="6884" cy="402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660793" y="4760694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8783888" y="4896019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64" name="Rectangle 63"/>
          <p:cNvSpPr/>
          <p:nvPr/>
        </p:nvSpPr>
        <p:spPr>
          <a:xfrm>
            <a:off x="9390554" y="4901698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8812105" y="5330953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9540531" y="5328114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67" name="Rectangle 66"/>
          <p:cNvSpPr/>
          <p:nvPr/>
        </p:nvSpPr>
        <p:spPr>
          <a:xfrm>
            <a:off x="6886070" y="4942625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cxnSp>
        <p:nvCxnSpPr>
          <p:cNvPr id="68" name="Straight Arrow Connector 67"/>
          <p:cNvCxnSpPr>
            <a:stCxn id="67" idx="3"/>
            <a:endCxn id="62" idx="1"/>
          </p:cNvCxnSpPr>
          <p:nvPr/>
        </p:nvCxnSpPr>
        <p:spPr>
          <a:xfrm flipV="1">
            <a:off x="7721340" y="5203423"/>
            <a:ext cx="939453" cy="1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76532" y="462518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9138523" y="56195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9118815" y="44182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73" name="Multiply 72"/>
          <p:cNvSpPr/>
          <p:nvPr/>
        </p:nvSpPr>
        <p:spPr>
          <a:xfrm>
            <a:off x="8062131" y="4942626"/>
            <a:ext cx="252031" cy="5254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76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5475" y="3543725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667775" y="319395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68570" y="3679050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875236" y="3684729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296787" y="4113984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25213" y="4111145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2370752" y="3725656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9" name="Straight Arrow Connector 8"/>
          <p:cNvCxnSpPr>
            <a:stCxn id="8" idx="3"/>
            <a:endCxn id="2" idx="1"/>
          </p:cNvCxnSpPr>
          <p:nvPr/>
        </p:nvCxnSpPr>
        <p:spPr>
          <a:xfrm flipV="1">
            <a:off x="3206022" y="3986454"/>
            <a:ext cx="939453" cy="1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61214" y="340821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623205" y="440254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261586" y="3542675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381306" y="3669267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987972" y="3674946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409523" y="4104201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137949" y="4101362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35941" y="43927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2" idx="3"/>
            <a:endCxn id="12" idx="1"/>
          </p:cNvCxnSpPr>
          <p:nvPr/>
        </p:nvCxnSpPr>
        <p:spPr>
          <a:xfrm flipV="1">
            <a:off x="5745675" y="3985404"/>
            <a:ext cx="515911" cy="1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442039" y="3542675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8565134" y="3678000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9171800" y="3683679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8593351" y="4112934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9321777" y="4110095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919769" y="44014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603497" y="320123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12" idx="3"/>
            <a:endCxn id="19" idx="1"/>
          </p:cNvCxnSpPr>
          <p:nvPr/>
        </p:nvCxnSpPr>
        <p:spPr>
          <a:xfrm>
            <a:off x="7861786" y="3985404"/>
            <a:ext cx="5802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1134" y="481555"/>
            <a:ext cx="555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/>
              <a:t>When list is not empty and have more than one node</a:t>
            </a:r>
            <a:endParaRPr lang="en-IN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497092" y="804718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Traverse to the last node.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6576040" y="2635303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2001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6426904" y="2280181"/>
            <a:ext cx="128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rev_node</a:t>
            </a:r>
            <a:endParaRPr lang="en-IN" dirty="0"/>
          </a:p>
        </p:txBody>
      </p:sp>
      <p:cxnSp>
        <p:nvCxnSpPr>
          <p:cNvPr id="32" name="Straight Arrow Connector 31"/>
          <p:cNvCxnSpPr>
            <a:stCxn id="30" idx="2"/>
            <a:endCxn id="3" idx="2"/>
          </p:cNvCxnSpPr>
          <p:nvPr/>
        </p:nvCxnSpPr>
        <p:spPr>
          <a:xfrm>
            <a:off x="6993675" y="3160736"/>
            <a:ext cx="6884" cy="402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00024" y="1088998"/>
            <a:ext cx="493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Store the last node previous node in </a:t>
            </a:r>
            <a:r>
              <a:rPr lang="en-US" dirty="0" err="1" smtClean="0"/>
              <a:t>prev_node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2382476" y="5522217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5" idx="3"/>
            <a:endCxn id="38" idx="1"/>
          </p:cNvCxnSpPr>
          <p:nvPr/>
        </p:nvCxnSpPr>
        <p:spPr>
          <a:xfrm flipV="1">
            <a:off x="3217746" y="5784002"/>
            <a:ext cx="927729" cy="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72938" y="52047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4145475" y="5341273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4265195" y="5467865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4871861" y="5473544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4293412" y="5902799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021838" y="5899960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19830" y="61913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6325928" y="5341273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6771843" y="492108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6449023" y="5476598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7055689" y="5482277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6477240" y="5911532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205666" y="5908693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6803658" y="62000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4603497" y="49719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cxnSp>
        <p:nvCxnSpPr>
          <p:cNvPr id="52" name="Straight Arrow Connector 51"/>
          <p:cNvCxnSpPr>
            <a:stCxn id="38" idx="3"/>
            <a:endCxn id="44" idx="1"/>
          </p:cNvCxnSpPr>
          <p:nvPr/>
        </p:nvCxnSpPr>
        <p:spPr>
          <a:xfrm>
            <a:off x="5745675" y="5784002"/>
            <a:ext cx="5802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906945" y="316308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8815210" y="2604426"/>
            <a:ext cx="835270" cy="525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8667174" y="2243710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urr_node</a:t>
            </a:r>
            <a:endParaRPr lang="en-IN" dirty="0"/>
          </a:p>
        </p:txBody>
      </p:sp>
      <p:cxnSp>
        <p:nvCxnSpPr>
          <p:cNvPr id="56" name="Straight Arrow Connector 55"/>
          <p:cNvCxnSpPr>
            <a:stCxn id="54" idx="2"/>
            <a:endCxn id="53" idx="2"/>
          </p:cNvCxnSpPr>
          <p:nvPr/>
        </p:nvCxnSpPr>
        <p:spPr>
          <a:xfrm>
            <a:off x="9232845" y="3129859"/>
            <a:ext cx="6884" cy="402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02957" y="1382071"/>
            <a:ext cx="284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Set </a:t>
            </a:r>
            <a:r>
              <a:rPr lang="en-US" dirty="0" err="1" smtClean="0"/>
              <a:t>prev_node</a:t>
            </a:r>
            <a:r>
              <a:rPr lang="en-US" dirty="0" smtClean="0"/>
              <a:t> next NULL.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1505890" y="1666354"/>
            <a:ext cx="236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Delete the last node.</a:t>
            </a:r>
            <a:endParaRPr lang="en-IN" dirty="0"/>
          </a:p>
        </p:txBody>
      </p:sp>
      <p:sp>
        <p:nvSpPr>
          <p:cNvPr id="59" name="Rectangle 58"/>
          <p:cNvSpPr/>
          <p:nvPr/>
        </p:nvSpPr>
        <p:spPr>
          <a:xfrm>
            <a:off x="8403858" y="5340459"/>
            <a:ext cx="1600200" cy="88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8526953" y="5475784"/>
            <a:ext cx="53765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61" name="Rectangle 60"/>
          <p:cNvSpPr/>
          <p:nvPr/>
        </p:nvSpPr>
        <p:spPr>
          <a:xfrm>
            <a:off x="9133619" y="5481463"/>
            <a:ext cx="73855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8555170" y="5910718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9283596" y="5907879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</a:t>
            </a:r>
            <a:endParaRPr lang="en-IN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881588" y="61992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001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8868764" y="496086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IN" dirty="0"/>
          </a:p>
        </p:txBody>
      </p:sp>
      <p:cxnSp>
        <p:nvCxnSpPr>
          <p:cNvPr id="67" name="Straight Arrow Connector 66"/>
          <p:cNvCxnSpPr>
            <a:stCxn id="44" idx="3"/>
            <a:endCxn id="59" idx="1"/>
          </p:cNvCxnSpPr>
          <p:nvPr/>
        </p:nvCxnSpPr>
        <p:spPr>
          <a:xfrm flipV="1">
            <a:off x="7926128" y="5783188"/>
            <a:ext cx="477730" cy="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ultiply 68"/>
          <p:cNvSpPr/>
          <p:nvPr/>
        </p:nvSpPr>
        <p:spPr>
          <a:xfrm>
            <a:off x="8011703" y="5522218"/>
            <a:ext cx="252031" cy="5254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38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887</Words>
  <Application>Microsoft Office PowerPoint</Application>
  <PresentationFormat>Widescreen</PresentationFormat>
  <Paragraphs>491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Singly Linked List</vt:lpstr>
      <vt:lpstr>Insertion at first</vt:lpstr>
      <vt:lpstr>PowerPoint Presentation</vt:lpstr>
      <vt:lpstr>Insertion at last</vt:lpstr>
      <vt:lpstr>PowerPoint Presentation</vt:lpstr>
      <vt:lpstr>Insert after any node</vt:lpstr>
      <vt:lpstr>Delete first</vt:lpstr>
      <vt:lpstr>Delete last</vt:lpstr>
      <vt:lpstr>PowerPoint Presentation</vt:lpstr>
      <vt:lpstr>Delete a specific node</vt:lpstr>
      <vt:lpstr>PowerPoint Presentation</vt:lpstr>
      <vt:lpstr>Traverse</vt:lpstr>
      <vt:lpstr>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Singly Linked List</dc:title>
  <dc:creator>Musaraf Hossain</dc:creator>
  <cp:lastModifiedBy>Musaraf Hossain</cp:lastModifiedBy>
  <cp:revision>28</cp:revision>
  <dcterms:created xsi:type="dcterms:W3CDTF">2024-11-30T11:55:49Z</dcterms:created>
  <dcterms:modified xsi:type="dcterms:W3CDTF">2024-11-30T19:22:02Z</dcterms:modified>
</cp:coreProperties>
</file>