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0AAE02-77B7-5DEC-C310-A59C468C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746380-1D62-7124-716E-A1B3DF40C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A707F9-B212-6424-9DCE-9D25EA6D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424FB6-5E9D-63AC-6F63-E785BCBD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C86643-918A-6533-5A7D-1CFD104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0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07949-33A2-7354-BAE7-1FE88D1D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B9C0B3-C9CE-74CD-8626-AFF48771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9A39B1-3389-296B-134D-87538D6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5A073A-F833-9920-9E54-425A7447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E1586D-8875-950F-2B5B-4E35E5D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54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D3282DA-FD2D-CB00-D312-7C4E3945B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FA71E34-F3C1-3E9F-3997-DCB0FE9B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449D8D-65CD-8F70-9B68-B7C7A0B6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9737EE-25B7-4AA3-2A8C-1BECC459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7A9874-E23A-E882-DEBC-8A43D3F7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5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602DA2-7752-FF19-7E3C-7899FAC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8CFA3-090A-40AC-8FE3-1755F34A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D844FF-9A50-7643-DA98-834F3957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78C9B1-68F7-C60F-D68D-3F81BFC1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E4321C-7794-C645-BF61-7A6F2072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18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9A5049-19FE-CED5-5D10-C9E7DA9F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36EB7E-5A25-DA08-BE8B-11FE808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4B2459-FBD9-78C1-F7B1-F316A4AC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5E0F0C-0F0C-050B-9EFB-B11158C8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6E67F9-A14A-4CEC-BEB7-84D7C69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8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E9187E-0C54-C8FF-A243-C8E9D377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828BDC-0FBA-4FF0-6EEB-68F11A82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1B17AF-7716-D12B-6ADF-DF9D4B97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57F5D4-7431-AEF5-CC48-69C13D98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421978-4C8C-E4D3-FC22-22C45785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97F950-B92E-E191-0013-52F9EC22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8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4FC3-CD34-62DA-A650-64D258A7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5FC462-9A22-C5B6-2306-1560142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86525CC-89C6-A06E-2808-CE60112E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128F3E5-46E6-0080-7727-D72B9CAA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CEA5BA6-B4EA-8D75-005B-C41E631FE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CEE52E-71E9-CAB4-6EA7-20CEBA5A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16ED53-B6D1-4434-77BE-72C0A0BF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9215FD-91F1-23DB-D4D1-A365F3B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3DD6B-8575-8ECE-C1F2-0ABDF6F2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7E1933D-E85F-43FE-B370-D91109E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0E9B567-8F26-0DA1-C241-2F7750AB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CBEF7F-6641-CAAC-8ACF-3672A963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8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E33C3D-FE63-4D05-B628-94CF303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496EA2F-8239-1D6D-D1A7-5CE7DF71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FDBEAD-9E4A-33FC-68DE-C238AD7A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C582BE-E205-9DDA-5074-518BAB6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781F82-C170-1243-9F5D-517D5AD2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FC3705-7719-6A4D-F9AD-BDFD0458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CCC535-F9DC-5F23-F36A-A189D95A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6765AB-938E-F484-E54B-6315EB4B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B22A20-626E-E6FF-7893-EF62C547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9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E480F-68B4-FE58-0647-5F395F34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D85305E-16A1-9812-F90F-FD265344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189877-75C5-332D-51E1-DF4099E2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8DBE24-2360-640A-5675-9EA48589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E6152B-D9D3-4AF3-D657-24921B9C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7AC025-4001-2669-A0A7-19B895E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17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993E50-60B7-C056-0B22-91BEA36A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5D80D0-E462-0D96-89AB-D70BDA6A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02C281-30CD-32FC-64CD-82A9971B0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7D36-2118-4099-AFF8-C94FA18408E3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6C72BA-85C6-4A92-7E6D-802839E1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0F2FA0-8A7C-4828-02C8-3A9E7971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5DF4-11E2-4CA5-9606-F375BCCB44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2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lintogrul.com/gorseller-sanatlar-nedir/" TargetMode="External"/><Relationship Id="rId2" Type="http://schemas.openxmlformats.org/officeDocument/2006/relationships/hyperlink" Target="https://tr.wikipedia.org/wiki/G%C3%B6rsel_sanatl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BBC1723-B157-EB80-0477-3DE947701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Grafik Sanat </a:t>
            </a:r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315E9C02-AF9E-3F05-611E-3EE0F796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Hazırlayan: Eray Ege TETİK</a:t>
            </a:r>
          </a:p>
        </p:txBody>
      </p:sp>
    </p:spTree>
    <p:extLst>
      <p:ext uri="{BB962C8B-B14F-4D97-AF65-F5344CB8AC3E}">
        <p14:creationId xmlns:p14="http://schemas.microsoft.com/office/powerpoint/2010/main" val="19691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DD5736-61EB-2790-6F11-59DB9657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Grafik Sanat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024BC6-9EC4-0722-CFD8-C467B7A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Grafik sanat, görsel iletişimi sağlamak amacıyla çeşitli tekniklerin ve araçların kullanıldığı bir sanat dalıdır. Resim, tipografi, fotoğraf, illüstrasyon ve dijital teknolojiler gibi unsurları birleştirerek mesajları etkili bir şekilde iletmeyi amaçlar.</a:t>
            </a:r>
          </a:p>
          <a:p>
            <a:r>
              <a:rPr lang="tr-TR" b="1" dirty="0"/>
              <a:t>Grafik sanatın temel amaçları:</a:t>
            </a:r>
          </a:p>
          <a:p>
            <a:pPr marL="0" indent="0">
              <a:buNone/>
            </a:pPr>
            <a:r>
              <a:rPr lang="tr-TR" b="1" dirty="0"/>
              <a:t>-</a:t>
            </a:r>
            <a:r>
              <a:rPr lang="tr-TR" dirty="0"/>
              <a:t> Görsel anlatımı güçlendirmek</a:t>
            </a:r>
          </a:p>
          <a:p>
            <a:pPr marL="0" indent="0">
              <a:buNone/>
            </a:pPr>
            <a:r>
              <a:rPr lang="tr-TR" b="1" dirty="0"/>
              <a:t>-</a:t>
            </a:r>
            <a:r>
              <a:rPr lang="tr-TR" dirty="0"/>
              <a:t> Mesajı net ve estetik bir biçimde sunmak</a:t>
            </a:r>
          </a:p>
          <a:p>
            <a:pPr marL="0" indent="0">
              <a:buNone/>
            </a:pPr>
            <a:r>
              <a:rPr lang="tr-TR" b="1" dirty="0"/>
              <a:t>-</a:t>
            </a:r>
            <a:r>
              <a:rPr lang="tr-TR" dirty="0"/>
              <a:t> Bilgi ve duyguları etkili bir şekilde aktarmak</a:t>
            </a:r>
          </a:p>
        </p:txBody>
      </p:sp>
    </p:spTree>
    <p:extLst>
      <p:ext uri="{BB962C8B-B14F-4D97-AF65-F5344CB8AC3E}">
        <p14:creationId xmlns:p14="http://schemas.microsoft.com/office/powerpoint/2010/main" val="7600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3547C8-83A9-BAA2-22A5-091DF33E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Grafik Sanatın Çalışma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6F57C-56E1-4A4C-7D9A-EB3F3EE8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Grafik sanat, geniş bir çalışma alanına sahiptir. Başlıca alanlar şunlardır: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dirty="0"/>
              <a:t>Grafik Tasarım: Reklam, dijital medya ve baskılı materyaller için görseller üretme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dirty="0"/>
              <a:t>İllüstrasyon: Kitap, dergi, afiş ve reklamlar için çizimler hazırlama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dirty="0"/>
              <a:t>Dijital Sanat: Bilgisayar destekli sanat eserleri ve animasyonlar oluşturma</a:t>
            </a:r>
          </a:p>
          <a:p>
            <a:pPr marL="0" indent="0">
              <a:buNone/>
            </a:pPr>
            <a:r>
              <a:rPr lang="tr-TR" b="1" dirty="0"/>
              <a:t>- </a:t>
            </a:r>
            <a:r>
              <a:rPr lang="tr-TR" dirty="0"/>
              <a:t>Tipografi: Yazı karakterleri ve yazı düzenlemeleri ile görsel çalışmalar yapma</a:t>
            </a:r>
          </a:p>
          <a:p>
            <a:pPr marL="0" indent="0">
              <a:buNone/>
            </a:pPr>
            <a:r>
              <a:rPr lang="tr-TR" b="1" dirty="0"/>
              <a:t>-</a:t>
            </a:r>
            <a:r>
              <a:rPr lang="tr-TR" dirty="0"/>
              <a:t> Fotoğraf ve Manipülasyon: Fotoğrafçılık ve dijital düzenleme ile estetik çalışmalar gerçekleştirme</a:t>
            </a:r>
          </a:p>
        </p:txBody>
      </p:sp>
    </p:spTree>
    <p:extLst>
      <p:ext uri="{BB962C8B-B14F-4D97-AF65-F5344CB8AC3E}">
        <p14:creationId xmlns:p14="http://schemas.microsoft.com/office/powerpoint/2010/main" val="29770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36C458-3A78-1DDE-09C8-EE60D90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tr-TR" b="1" dirty="0"/>
            </a:br>
            <a:br>
              <a:rPr lang="tr-TR" b="1" dirty="0"/>
            </a:br>
            <a:br>
              <a:rPr lang="tr-TR" b="1" dirty="0"/>
            </a:br>
            <a:br>
              <a:rPr lang="tr-TR" b="1" dirty="0"/>
            </a:br>
            <a:r>
              <a:rPr lang="tr-TR" b="1" dirty="0"/>
              <a:t>Grafik Tasarım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68DDB1-97D8-22E1-A326-36026A3A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Grafik tasarım, kullanım alanına göre farklı kategorilere ayrılır</a:t>
            </a:r>
          </a:p>
        </p:txBody>
      </p:sp>
    </p:spTree>
    <p:extLst>
      <p:ext uri="{BB962C8B-B14F-4D97-AF65-F5344CB8AC3E}">
        <p14:creationId xmlns:p14="http://schemas.microsoft.com/office/powerpoint/2010/main" val="17679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2BB278-3187-4F34-FA29-6EE9BCBF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619"/>
            <a:ext cx="10515600" cy="1325563"/>
          </a:xfrm>
        </p:spPr>
        <p:txBody>
          <a:bodyPr/>
          <a:lstStyle/>
          <a:p>
            <a:r>
              <a:rPr lang="tr-TR" b="1" dirty="0"/>
              <a:t>1. Basılı Grafik Tasarım: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1D1EE5-6D4D-6C25-8953-8BE8F135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5151"/>
          </a:xfrm>
        </p:spPr>
        <p:txBody>
          <a:bodyPr/>
          <a:lstStyle/>
          <a:p>
            <a:r>
              <a:rPr lang="tr-TR" dirty="0"/>
              <a:t>Afiş, broşür, katalog, kartvizit, dergi, kitap kapağı gibi materyallerin tasarlanması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897CE1F-2138-4A26-1C12-2E903641AFD3}"/>
              </a:ext>
            </a:extLst>
          </p:cNvPr>
          <p:cNvSpPr txBox="1"/>
          <p:nvPr/>
        </p:nvSpPr>
        <p:spPr>
          <a:xfrm>
            <a:off x="838200" y="3429000"/>
            <a:ext cx="830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>
                <a:latin typeface="+mj-lt"/>
              </a:rPr>
              <a:t>2. Dijital Grafik Tasarım: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40E69834-71CF-B947-F4E7-381864652A1E}"/>
              </a:ext>
            </a:extLst>
          </p:cNvPr>
          <p:cNvSpPr txBox="1">
            <a:spLocks/>
          </p:cNvSpPr>
          <p:nvPr/>
        </p:nvSpPr>
        <p:spPr>
          <a:xfrm>
            <a:off x="838200" y="4294095"/>
            <a:ext cx="10515600" cy="102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Web tasarımı, sosyal medya görselleri, mobil uygulama arayüzleri</a:t>
            </a:r>
          </a:p>
        </p:txBody>
      </p:sp>
    </p:spTree>
    <p:extLst>
      <p:ext uri="{BB962C8B-B14F-4D97-AF65-F5344CB8AC3E}">
        <p14:creationId xmlns:p14="http://schemas.microsoft.com/office/powerpoint/2010/main" val="9152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4ABD7BC3-FCF7-B9DE-487F-BB3D94E4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20"/>
            <a:ext cx="10515600" cy="1325563"/>
          </a:xfrm>
        </p:spPr>
        <p:txBody>
          <a:bodyPr/>
          <a:lstStyle/>
          <a:p>
            <a:r>
              <a:rPr lang="tr-TR" b="1" dirty="0"/>
              <a:t>3. Kurumsal Kimlik Tasarımı: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F365740-3D3A-4845-2849-95431961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26"/>
            <a:ext cx="10515600" cy="505199"/>
          </a:xfrm>
        </p:spPr>
        <p:txBody>
          <a:bodyPr/>
          <a:lstStyle/>
          <a:p>
            <a:r>
              <a:rPr lang="tr-TR" dirty="0"/>
              <a:t>Logo, kartvizit, antetli kağıt, ambalaj tasarımı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784DDFC-DF44-DFB6-61E0-DCDF016D3675}"/>
              </a:ext>
            </a:extLst>
          </p:cNvPr>
          <p:cNvSpPr txBox="1"/>
          <p:nvPr/>
        </p:nvSpPr>
        <p:spPr>
          <a:xfrm>
            <a:off x="838200" y="2600992"/>
            <a:ext cx="830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b="1" dirty="0">
                <a:latin typeface="+mj-lt"/>
              </a:rPr>
              <a:t>4. Reklam ve Pazarlama Tasarımı: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65520EB-7973-B5D4-591B-F4EBBB8D22A7}"/>
              </a:ext>
            </a:extLst>
          </p:cNvPr>
          <p:cNvSpPr txBox="1">
            <a:spLocks/>
          </p:cNvSpPr>
          <p:nvPr/>
        </p:nvSpPr>
        <p:spPr>
          <a:xfrm>
            <a:off x="838200" y="3467661"/>
            <a:ext cx="10515600" cy="50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Sosyal medya reklamları, billboardlar, televizyon ve dijital reklamlar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C6540E59-EA67-F6E6-1EE2-4CBB57F8A5F6}"/>
              </a:ext>
            </a:extLst>
          </p:cNvPr>
          <p:cNvSpPr txBox="1">
            <a:spLocks/>
          </p:cNvSpPr>
          <p:nvPr/>
        </p:nvSpPr>
        <p:spPr>
          <a:xfrm>
            <a:off x="838200" y="4414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5. Hareketli Grafikler (Motion Graphics):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1ED16CDD-399C-D37C-1783-5A32DBDE0FD4}"/>
              </a:ext>
            </a:extLst>
          </p:cNvPr>
          <p:cNvSpPr txBox="1">
            <a:spLocks/>
          </p:cNvSpPr>
          <p:nvPr/>
        </p:nvSpPr>
        <p:spPr>
          <a:xfrm>
            <a:off x="838200" y="5599439"/>
            <a:ext cx="10515600" cy="50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Animasyonlar, video efektleri, film ve oyun grafik çalışmaları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1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0F91C6-E8D1-7356-B754-061A375B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Reklam Grafiği Çalışma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0FF3D9-7322-0A39-3AF0-B26EAEE3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Reklam grafiği, pazarlama ve iletişim stratejileri doğrultusunda görsel içerikler üretir. Çalışma alanları şunlardır:</a:t>
            </a:r>
          </a:p>
          <a:p>
            <a:pPr>
              <a:buFontTx/>
              <a:buChar char="-"/>
            </a:pPr>
            <a:r>
              <a:rPr lang="tr-TR" dirty="0"/>
              <a:t>Sosyal Medya Reklamları: Instagram, Facebook, YouTube ve diğer dijital platformlar için görseller</a:t>
            </a:r>
          </a:p>
          <a:p>
            <a:pPr>
              <a:buFontTx/>
              <a:buChar char="-"/>
            </a:pPr>
            <a:r>
              <a:rPr lang="tr-TR" dirty="0"/>
              <a:t>Dijital Reklamlar: Web siteleri ve mobil uygulamalar için banner ve afişler</a:t>
            </a:r>
          </a:p>
          <a:p>
            <a:pPr>
              <a:buFontTx/>
              <a:buChar char="-"/>
            </a:pPr>
            <a:r>
              <a:rPr lang="tr-TR" dirty="0"/>
              <a:t>Basılı Reklamlar: Gazete, dergi, broşür ve afiş tasarımları</a:t>
            </a:r>
          </a:p>
          <a:p>
            <a:pPr>
              <a:buFontTx/>
              <a:buChar char="-"/>
            </a:pPr>
            <a:r>
              <a:rPr lang="tr-TR" dirty="0"/>
              <a:t>Açık Hava Reklamları: Billboard, otobüs durakları, tabela ve afişler</a:t>
            </a:r>
          </a:p>
          <a:p>
            <a:pPr>
              <a:buFontTx/>
              <a:buChar char="-"/>
            </a:pPr>
            <a:r>
              <a:rPr lang="tr-TR" dirty="0"/>
              <a:t>Televizyon ve Video Reklamları: Reklam filmleri için grafik ve animasyonlar</a:t>
            </a:r>
          </a:p>
        </p:txBody>
      </p:sp>
    </p:spTree>
    <p:extLst>
      <p:ext uri="{BB962C8B-B14F-4D97-AF65-F5344CB8AC3E}">
        <p14:creationId xmlns:p14="http://schemas.microsoft.com/office/powerpoint/2010/main" val="271886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BB4EFC-5CFE-5805-D89F-7474196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0951C-44C6-45F0-1394-7B6B93F1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7740"/>
          </a:xfrm>
        </p:spPr>
        <p:txBody>
          <a:bodyPr/>
          <a:lstStyle/>
          <a:p>
            <a:r>
              <a:rPr lang="tr-TR" dirty="0"/>
              <a:t>Grafik sanat ve tasarım, geniş bir yelpazeye yayılan bir meslek dalıdır. Hem sanat hem de ticari amaçlarla kullanılan grafik tasarım, teknolojinin gelişmesiyle birlikte dijital dünyada da önemli bir yere sahiptir.</a:t>
            </a:r>
          </a:p>
          <a:p>
            <a:r>
              <a:rPr lang="tr-TR" dirty="0"/>
              <a:t>Bu sunum, grafik sanatın temellerini ve uygulama alanlarını anlamanıza yardımcı olmuştur. Daha fazla bilgi için grafik tasarım trendlerini ve günümüz teknolojilerini takip etmek önemlidir!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DBD1C92-B426-0FCB-A3D8-93F1A69434DB}"/>
              </a:ext>
            </a:extLst>
          </p:cNvPr>
          <p:cNvSpPr txBox="1">
            <a:spLocks/>
          </p:cNvSpPr>
          <p:nvPr/>
        </p:nvSpPr>
        <p:spPr>
          <a:xfrm>
            <a:off x="838200" y="5101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100" b="1" dirty="0"/>
              <a:t>Kaynakça:</a:t>
            </a:r>
          </a:p>
          <a:p>
            <a:endParaRPr lang="tr-TR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https://tr.wikipedia.org/wiki/G%C3%B6rsel_sanatlar</a:t>
            </a:r>
            <a:endParaRPr lang="tr-T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https://pelintogrul.com/gorseller-sanatlar-nedir/</a:t>
            </a:r>
            <a:endParaRPr lang="tr-T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180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426</Words>
  <Application>Microsoft Office PowerPoint</Application>
  <PresentationFormat>Geniş ekran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Grafik Sanat </vt:lpstr>
      <vt:lpstr>Grafik Sanat Nedir?</vt:lpstr>
      <vt:lpstr>Grafik Sanatın Çalışma Alanları</vt:lpstr>
      <vt:lpstr>    Grafik Tasarım Türleri</vt:lpstr>
      <vt:lpstr>1. Basılı Grafik Tasarım:</vt:lpstr>
      <vt:lpstr>3. Kurumsal Kimlik Tasarımı:</vt:lpstr>
      <vt:lpstr>Reklam Grafiği Çalışma Alanları</vt:lpstr>
      <vt:lpstr>SONUÇ: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Ö.FIRAT ŞAHİN</dc:creator>
  <cp:lastModifiedBy>Ö.FIRAT ŞAHİN</cp:lastModifiedBy>
  <cp:revision>1</cp:revision>
  <dcterms:created xsi:type="dcterms:W3CDTF">2025-03-02T17:36:23Z</dcterms:created>
  <dcterms:modified xsi:type="dcterms:W3CDTF">2025-03-02T17:43:05Z</dcterms:modified>
</cp:coreProperties>
</file>