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20" r:id="rId4"/>
    <p:sldId id="321" r:id="rId5"/>
    <p:sldId id="316" r:id="rId6"/>
    <p:sldId id="327" r:id="rId7"/>
    <p:sldId id="325" r:id="rId8"/>
    <p:sldId id="326" r:id="rId9"/>
    <p:sldId id="317" r:id="rId10"/>
    <p:sldId id="318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7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5/11/2023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31912" y="4191000"/>
            <a:ext cx="7772400" cy="1219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About </a:t>
            </a:r>
            <a:r>
              <a:rPr lang="en-US" sz="4000" dirty="0" err="1"/>
              <a:t>WebRTC</a:t>
            </a:r>
            <a:br>
              <a:rPr lang="en-US" dirty="0"/>
            </a:br>
            <a:br>
              <a:rPr lang="en-US" dirty="0"/>
            </a:br>
            <a:endParaRPr lang="en-US" sz="480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293812" y="2514600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400" dirty="0"/>
              <a:t>Presentation </a:t>
            </a:r>
            <a:br>
              <a:rPr lang="en-US" sz="26400" dirty="0"/>
            </a:br>
            <a:r>
              <a:rPr lang="en-US" dirty="0"/>
              <a:t>  </a:t>
            </a:r>
            <a:br>
              <a:rPr lang="en-US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1524000"/>
            <a:ext cx="10820399" cy="4495800"/>
          </a:xfrm>
        </p:spPr>
        <p:txBody>
          <a:bodyPr/>
          <a:lstStyle/>
          <a:p>
            <a:r>
              <a:rPr lang="en-US" sz="2400" dirty="0"/>
              <a:t>To Scale the project for millions of users these modifications can be done 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/>
              <a:t> Use adaptive bitrate streaming,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Implementing efficient media codecs , reducing the size of the media streams, minimizing the use of server     resources.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Use a signaling server with horizontal scaling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Use a media server for media handling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Optimize media handling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Use a distributed database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Optimize client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685800"/>
            <a:ext cx="95250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5217" y="2133600"/>
            <a:ext cx="4735595" cy="1219200"/>
          </a:xfrm>
        </p:spPr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Prepared By  </a:t>
            </a:r>
            <a:br>
              <a:rPr lang="en-GB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Md. Musarrat Hossain Chowdhury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3" y="76200"/>
            <a:ext cx="9144001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br>
              <a:rPr lang="en-GB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1447800"/>
            <a:ext cx="4953000" cy="47243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1. Introduction </a:t>
            </a:r>
          </a:p>
          <a:p>
            <a:pPr marL="45720" indent="0">
              <a:buNone/>
            </a:pPr>
            <a:r>
              <a:rPr lang="en-US" dirty="0"/>
              <a:t>2 . What is web RTC ?</a:t>
            </a:r>
          </a:p>
          <a:p>
            <a:pPr marL="45720" indent="0">
              <a:buNone/>
            </a:pPr>
            <a:r>
              <a:rPr lang="en-US" dirty="0"/>
              <a:t>3. What is a </a:t>
            </a:r>
            <a:r>
              <a:rPr lang="en-US" dirty="0" err="1"/>
              <a:t>signalling</a:t>
            </a:r>
            <a:r>
              <a:rPr lang="en-US" dirty="0"/>
              <a:t> server?</a:t>
            </a:r>
          </a:p>
          <a:p>
            <a:pPr marL="45720" indent="0">
              <a:buNone/>
            </a:pPr>
            <a:r>
              <a:rPr lang="en-US" dirty="0"/>
              <a:t>4.WebRTC  APIs</a:t>
            </a:r>
          </a:p>
          <a:p>
            <a:pPr marL="45720" indent="0">
              <a:buNone/>
            </a:pPr>
            <a:r>
              <a:rPr lang="en-US" dirty="0"/>
              <a:t>5.GetMediaStream()</a:t>
            </a:r>
          </a:p>
          <a:p>
            <a:pPr marL="45720" indent="0">
              <a:buNone/>
            </a:pPr>
            <a:r>
              <a:rPr lang="en-US" dirty="0"/>
              <a:t>6.RTCPeerConnection()</a:t>
            </a:r>
          </a:p>
          <a:p>
            <a:pPr marL="45720" indent="0">
              <a:buNone/>
            </a:pPr>
            <a:r>
              <a:rPr lang="en-US" dirty="0"/>
              <a:t>7.RTC </a:t>
            </a:r>
            <a:r>
              <a:rPr lang="en-US" dirty="0" err="1"/>
              <a:t>DataChannel</a:t>
            </a:r>
            <a:r>
              <a:rPr lang="en-US" dirty="0"/>
              <a:t>()</a:t>
            </a:r>
          </a:p>
          <a:p>
            <a:pPr marL="45720" indent="0">
              <a:buNone/>
            </a:pPr>
            <a:r>
              <a:rPr lang="en-US" dirty="0"/>
              <a:t>8.How Connection is established?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3412" y="1447801"/>
            <a:ext cx="548639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9. How to scale for millions of users</a:t>
            </a:r>
          </a:p>
          <a:p>
            <a:pPr marL="45720" indent="0">
              <a:buNone/>
            </a:pPr>
            <a:r>
              <a:rPr lang="en-US" dirty="0"/>
              <a:t>10. Uses of WebRTC</a:t>
            </a:r>
          </a:p>
          <a:p>
            <a:pPr marL="45720" indent="0">
              <a:buNone/>
            </a:pPr>
            <a:r>
              <a:rPr lang="en-US" dirty="0"/>
              <a:t>11. Web RTC alternatives</a:t>
            </a:r>
          </a:p>
          <a:p>
            <a:pPr marL="45720" indent="0">
              <a:buNone/>
            </a:pPr>
            <a:r>
              <a:rPr lang="en-US" dirty="0"/>
              <a:t>12  . Advantages and disadvantages of  Web RTC</a:t>
            </a:r>
          </a:p>
          <a:p>
            <a:pPr marL="45720" indent="0">
              <a:buNone/>
            </a:pPr>
            <a:r>
              <a:rPr lang="en-US" dirty="0"/>
              <a:t>13. Conclusion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457200"/>
            <a:ext cx="8844799" cy="1066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0412" y="1828800"/>
            <a:ext cx="8692399" cy="441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447800"/>
            <a:ext cx="10515599" cy="4724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1676400"/>
            <a:ext cx="105155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WebRTC</a:t>
            </a:r>
            <a:r>
              <a:rPr lang="en-US" sz="2000" dirty="0"/>
              <a:t> (Web Real-Time Communication) is a new web technology which allows browser and mobile applications with functionalities such as audio/video calling, chat, P2P (peer-to-peer) file sharing and all that without any additional third-party software or plugins.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was published as an open source technology by Google in May 2011 and includes fundamental</a:t>
            </a:r>
          </a:p>
          <a:p>
            <a:r>
              <a:rPr lang="en-US" sz="2000" dirty="0"/>
              <a:t>       components for real-time communication on the web.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WebRTC</a:t>
            </a:r>
            <a:r>
              <a:rPr lang="en-US" sz="2000" dirty="0"/>
              <a:t> is also highly secure, as it uses end-to-end encryption to protect data and ensures that only the authorized parties can access it. Additionally, </a:t>
            </a:r>
            <a:r>
              <a:rPr lang="en-US" sz="2000" dirty="0" err="1"/>
              <a:t>WebRTC</a:t>
            </a:r>
            <a:r>
              <a:rPr lang="en-US" sz="2000" dirty="0"/>
              <a:t> is open-source, which means that anyone can access its source code and contribute to its development.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WebRTC</a:t>
            </a:r>
            <a:r>
              <a:rPr lang="en-US" sz="2000" dirty="0"/>
              <a:t> is a powerful and versatile technology that has revolutionized real-time communication on the web, and its adoption continues to grow rapidly as more developers discover its capabilities.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1" y="226423"/>
            <a:ext cx="9906003" cy="1371600"/>
          </a:xfrm>
        </p:spPr>
        <p:txBody>
          <a:bodyPr/>
          <a:lstStyle/>
          <a:p>
            <a:pPr marL="45720"/>
            <a:r>
              <a:rPr lang="en-US" dirty="0"/>
              <a:t>What is Web RTC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89013" y="2743200"/>
            <a:ext cx="9448800" cy="342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38862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8862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88620" indent="-34290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60412" y="1828800"/>
            <a:ext cx="10820399" cy="38862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WebRTC</a:t>
            </a:r>
            <a:r>
              <a:rPr lang="en-US" sz="2000" dirty="0"/>
              <a:t> stands for Web Real-Time Communication. </a:t>
            </a:r>
            <a:r>
              <a:rPr lang="en-US" sz="2000" dirty="0" err="1"/>
              <a:t>WebRTC</a:t>
            </a:r>
            <a:r>
              <a:rPr lang="en-US" sz="2000" dirty="0"/>
              <a:t> is a powerful  and great technology that has revolutionized communication and alliance over the internet.  Web RTC is an open-source project that enables real-time communication between web browsers, mobile applications, and other platforms . Use adaptive bitrate streaming. 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8991601" cy="914400"/>
          </a:xfrm>
        </p:spPr>
        <p:txBody>
          <a:bodyPr/>
          <a:lstStyle/>
          <a:p>
            <a:r>
              <a:rPr lang="en-US" dirty="0"/>
              <a:t>How Web RTC works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60412" y="1524000"/>
            <a:ext cx="10820399" cy="4495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Here is a high-level overview of how </a:t>
            </a:r>
            <a:r>
              <a:rPr lang="en-US" sz="1900" dirty="0" err="1"/>
              <a:t>WebRTC</a:t>
            </a:r>
            <a:r>
              <a:rPr lang="en-US" sz="1900" dirty="0"/>
              <a:t> works: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Two browsers can communicate with each other, they need to exchange signaling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Once the signaling process is complete, the two browsers can establish a peer-to-peer connection using the </a:t>
            </a:r>
            <a:r>
              <a:rPr lang="en-US" sz="1900" dirty="0" err="1"/>
              <a:t>RTCPeerConnection</a:t>
            </a:r>
            <a:r>
              <a:rPr lang="en-US" sz="1900" dirty="0"/>
              <a:t> API.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Can use the </a:t>
            </a:r>
            <a:r>
              <a:rPr lang="en-US" sz="1900" dirty="0" err="1"/>
              <a:t>getUserMedia</a:t>
            </a:r>
            <a:r>
              <a:rPr lang="en-US" sz="1900" dirty="0"/>
              <a:t> API to capture audio and video streams from the user's camera and microphone.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The media streams are transmitted over the internet using the Real-Time Transport Protocol (RTP) and the Real-Time Control Protocol (RTCP).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The receiving browser processes the incoming media streams using the same codecs as the sender. It then renders the streams on the user's screen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This API allows browsers to exchange any type of data directly, without going through a server.</a:t>
            </a:r>
          </a:p>
        </p:txBody>
      </p:sp>
    </p:spTree>
    <p:extLst>
      <p:ext uri="{BB962C8B-B14F-4D97-AF65-F5344CB8AC3E}">
        <p14:creationId xmlns:p14="http://schemas.microsoft.com/office/powerpoint/2010/main" val="23892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9753602" cy="838200"/>
          </a:xfrm>
        </p:spPr>
        <p:txBody>
          <a:bodyPr/>
          <a:lstStyle/>
          <a:p>
            <a:r>
              <a:rPr lang="en-US" dirty="0"/>
              <a:t>Uses of Web RTC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760412" y="1828800"/>
            <a:ext cx="10820399" cy="38862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60412" y="1524000"/>
            <a:ext cx="10820399" cy="4495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2812" y="1295400"/>
            <a:ext cx="10820399" cy="4876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err="1"/>
              <a:t>WebRTC</a:t>
            </a:r>
            <a:r>
              <a:rPr lang="en-US" sz="1900" dirty="0"/>
              <a:t> can be used in a variety to enable real-time communication and collaboration features. Here are some common uses of </a:t>
            </a:r>
            <a:r>
              <a:rPr lang="en-US" sz="1900" dirty="0" err="1"/>
              <a:t>WebRTC</a:t>
            </a:r>
            <a:r>
              <a:rPr lang="en-US" sz="1900" dirty="0"/>
              <a:t> 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Video conferencing:. Users can join a virtual meeting room and communicate with each other in real-time, with support for high-quality audio and video streams.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Live streaming :Users can broadcast live events, concerts, or webinars, and viewers can join the stream and interact with each other in real-time.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Gaming : Users can play multiplayer games with each other in real-time, with support for low latency and high-quality audio and video streams.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 E-learning : Users can attend virtual classes, seminars, or workshops, and interact with each other and the instructor in real-time.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Customer support : Users can join a virtual helpdesk and communicate with customer support agents in real-time, with support for audio, video, and data exchange.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Remote collaboration : Users can collaborate on projects, documents, or code, and communicate with each other in real-time using audio, video, and data exchange.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77505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381000"/>
            <a:ext cx="9829802" cy="1066800"/>
          </a:xfrm>
        </p:spPr>
        <p:txBody>
          <a:bodyPr/>
          <a:lstStyle/>
          <a:p>
            <a:r>
              <a:rPr lang="en-US" dirty="0"/>
              <a:t>Web RTC alternatives</a:t>
            </a:r>
          </a:p>
        </p:txBody>
      </p:sp>
    </p:spTree>
    <p:extLst>
      <p:ext uri="{BB962C8B-B14F-4D97-AF65-F5344CB8AC3E}">
        <p14:creationId xmlns:p14="http://schemas.microsoft.com/office/powerpoint/2010/main" val="16432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2813" y="533400"/>
            <a:ext cx="9753602" cy="121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/>
            <a:r>
              <a:rPr lang="en-US" dirty="0"/>
              <a:t>Advantages and disadvantages of  Web RTC</a:t>
            </a: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169</TotalTime>
  <Words>698</Words>
  <Application>Microsoft Office PowerPoint</Application>
  <PresentationFormat>Custom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Times New Roman</vt:lpstr>
      <vt:lpstr>Wingdings</vt:lpstr>
      <vt:lpstr>Digital Blue Tunnel 16x9</vt:lpstr>
      <vt:lpstr>About WebRTC  </vt:lpstr>
      <vt:lpstr>Prepared By   </vt:lpstr>
      <vt:lpstr>TABLE OF CONTENTS </vt:lpstr>
      <vt:lpstr>Introduction</vt:lpstr>
      <vt:lpstr>What is Web RTC </vt:lpstr>
      <vt:lpstr>How Web RTC works</vt:lpstr>
      <vt:lpstr>Uses of Web RTC</vt:lpstr>
      <vt:lpstr>Web RTC alternatives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WebRTC</dc:title>
  <dc:creator>User</dc:creator>
  <cp:lastModifiedBy>muhit babu</cp:lastModifiedBy>
  <cp:revision>17</cp:revision>
  <dcterms:created xsi:type="dcterms:W3CDTF">2023-05-10T13:02:03Z</dcterms:created>
  <dcterms:modified xsi:type="dcterms:W3CDTF">2023-05-11T15:19:59Z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