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2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08F6-07B2-41A1-B4C4-1BD437005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DE173-12C3-44D2-AE06-07CCD95A8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75B7-E301-4882-8BCC-6DE8723A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18B5-98FA-438B-8535-4C4326A6C98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2AAB-D027-4BA8-9251-0B858CEC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B7FFC-11D9-4D2A-84D0-5C479D0B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02B-A6B3-47BD-9387-95E42778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4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9E80-79B6-44C6-B8D9-F3F96C81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B5F10-0ADB-4416-AB78-253B7514F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2D04A-DA05-4EE4-B76C-F6E3EF1D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18B5-98FA-438B-8535-4C4326A6C98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38640-DAB0-4817-8366-98D16DE3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252F-6295-4892-ACFC-1E253C9C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02B-A6B3-47BD-9387-95E42778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4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D6DB5-2168-4075-A0DD-45BB65FAE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76F37-D01B-4A5D-8328-0C02D5E36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20E3C-9489-4A5E-8F46-2CC4A01F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18B5-98FA-438B-8535-4C4326A6C98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EEF1-35CF-4B72-9E62-A7DD7C9E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51BA-1CB2-4DB3-ADA9-40D2579C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02B-A6B3-47BD-9387-95E42778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9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3F7B-8197-4263-A958-11A5AEF4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51991-CFD2-42F4-A6B4-B120E531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A6394-9FCC-4D2D-92C7-63ED8E93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18B5-98FA-438B-8535-4C4326A6C98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3E18-9623-4B24-87EC-1112251F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E09E0-7202-4EEC-8A56-500747EA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02B-A6B3-47BD-9387-95E42778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4384-A2B1-43C2-9C98-710EE595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01632-7D88-41AF-9BC0-C99790030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F222F-5509-47F8-A4DF-E1928E55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18B5-98FA-438B-8535-4C4326A6C98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A845-CD1B-475C-ABF4-DBCA6F94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F56F-9775-4D0E-8E67-B42DBCFC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02B-A6B3-47BD-9387-95E42778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5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BAB1-D83F-4B50-BE90-55D86576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3F01-7FF2-453B-B9EB-FBC4734CA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1B7E2-AF72-4F87-8E5B-DE6357468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A0767-F21C-42EA-B5FB-42B2D8A3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18B5-98FA-438B-8535-4C4326A6C98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7EC30-B0CD-4C5C-81F6-C180AF2A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A7967-589E-4059-B7E3-9889EF30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02B-A6B3-47BD-9387-95E42778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4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CFD9-BB3A-47A8-9A94-91A505ED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CC048-46E9-4E83-AB6C-0D0D04D7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A0925-E4BF-491C-83C2-9D508E6E2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7F322-8CDA-4A08-AC80-2A8462223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1B918-3DF0-4AC6-8E10-4D0E69A60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F001D-BA31-4C8B-AE14-F02A3212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18B5-98FA-438B-8535-4C4326A6C98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12134-03C3-4BC7-9BC1-838A6AFE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BB19F-AB9C-4113-B234-0BD3F5B6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02B-A6B3-47BD-9387-95E42778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0C4B-0D97-49AA-8B72-0E6A1AD7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137FF-AA9E-4666-B1AA-56FDF5F6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18B5-98FA-438B-8535-4C4326A6C98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CA86F-5332-42CA-9CBB-298F25B9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53337-0180-43CA-A726-39C9FF30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02B-A6B3-47BD-9387-95E42778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73ABD-19D5-41CF-AA73-B7C05C5A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18B5-98FA-438B-8535-4C4326A6C98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C0AB3-A74A-4729-9C8A-E43DE5EE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DB1EF-5B7B-484C-BE96-CBB1E02A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02B-A6B3-47BD-9387-95E42778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1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AAEC-EA36-4802-9E89-EDA3E1DE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E938-A63D-4D8B-B28C-CD1253D2D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84861-4989-4246-9042-72A90EE4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B6AF7-B4C9-4BB4-A188-EA7669E8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18B5-98FA-438B-8535-4C4326A6C98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67DF5-7C5B-411A-8BC4-17B1FD51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C72CE-DFC5-4B0F-8807-74E55D39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02B-A6B3-47BD-9387-95E42778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9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AB8F-5268-4EF1-AE71-47200C36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DC198-455F-4F33-84F8-FA0D1AD48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DEEDD-234E-48D9-9B61-06E3A4DB8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0F85E-49E5-4B44-AC5F-77D4153A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18B5-98FA-438B-8535-4C4326A6C98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DEF01-AA93-402F-90A6-2EEC76C4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27936-8448-47F4-BBDD-C6E2DA9D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1602B-A6B3-47BD-9387-95E42778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7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C0F20-9AE1-4500-92A2-02A6FBA6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59C7D-A9F7-4CBF-8C6A-3175CA26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E99F-1C1E-4F47-AEE0-94DC61C83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B18B5-98FA-438B-8535-4C4326A6C98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F31FB-20E3-42BA-B45B-33AD22128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6DBE-3B70-4859-A770-B0241D8BE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1602B-A6B3-47BD-9387-95E42778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D095-5704-4C4B-96C1-BF07B198C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Update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A781-A6FD-4B95-9C61-724C5478D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Meeting</a:t>
            </a:r>
          </a:p>
          <a:p>
            <a:r>
              <a:rPr lang="en-US" dirty="0"/>
              <a:t>28/09/2022</a:t>
            </a:r>
          </a:p>
        </p:txBody>
      </p:sp>
    </p:spTree>
    <p:extLst>
      <p:ext uri="{BB962C8B-B14F-4D97-AF65-F5344CB8AC3E}">
        <p14:creationId xmlns:p14="http://schemas.microsoft.com/office/powerpoint/2010/main" val="327704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E9AA9-0E16-4F95-9225-DC4BCC858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83" y="719473"/>
            <a:ext cx="8543925" cy="2295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FF1B7-F357-4161-97BA-811495F15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15" y="3197069"/>
            <a:ext cx="5717150" cy="14488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BAD54-1DC0-4746-B91A-FF63B842E641}"/>
              </a:ext>
            </a:extLst>
          </p:cNvPr>
          <p:cNvSpPr txBox="1"/>
          <p:nvPr/>
        </p:nvSpPr>
        <p:spPr>
          <a:xfrm>
            <a:off x="2528761" y="137565"/>
            <a:ext cx="545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1.Bi-STA-MRC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5B1B99B-7EC8-4C7B-BC76-A9DCA66BA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78844"/>
              </p:ext>
            </p:extLst>
          </p:nvPr>
        </p:nvGraphicFramePr>
        <p:xfrm>
          <a:off x="1708318" y="4866834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28">
                  <a:extLst>
                    <a:ext uri="{9D8B030D-6E8A-4147-A177-3AD203B41FA5}">
                      <a16:colId xmlns:a16="http://schemas.microsoft.com/office/drawing/2014/main" val="1903456543"/>
                    </a:ext>
                  </a:extLst>
                </a:gridCol>
                <a:gridCol w="780881">
                  <a:extLst>
                    <a:ext uri="{9D8B030D-6E8A-4147-A177-3AD203B41FA5}">
                      <a16:colId xmlns:a16="http://schemas.microsoft.com/office/drawing/2014/main" val="980740539"/>
                    </a:ext>
                  </a:extLst>
                </a:gridCol>
                <a:gridCol w="1483991">
                  <a:extLst>
                    <a:ext uri="{9D8B030D-6E8A-4147-A177-3AD203B41FA5}">
                      <a16:colId xmlns:a16="http://schemas.microsoft.com/office/drawing/2014/main" val="6949852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24423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27110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761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DGH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DGH(28)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SHREC(14)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SHREC(28)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MSRA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5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89.00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97.00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92.78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7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91.00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88.00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94.4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79.00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02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17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A36D69-EB26-42D9-A015-62D44FB11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32" y="1673366"/>
            <a:ext cx="8820150" cy="144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CFBDF-B099-41CA-808F-4536DB947E2D}"/>
              </a:ext>
            </a:extLst>
          </p:cNvPr>
          <p:cNvSpPr txBox="1"/>
          <p:nvPr/>
        </p:nvSpPr>
        <p:spPr>
          <a:xfrm>
            <a:off x="2389848" y="335820"/>
            <a:ext cx="545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STA-MRC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0061F3-525A-45E8-BB85-E9ABE669C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45015"/>
              </p:ext>
            </p:extLst>
          </p:nvPr>
        </p:nvGraphicFramePr>
        <p:xfrm>
          <a:off x="1965382" y="395648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28">
                  <a:extLst>
                    <a:ext uri="{9D8B030D-6E8A-4147-A177-3AD203B41FA5}">
                      <a16:colId xmlns:a16="http://schemas.microsoft.com/office/drawing/2014/main" val="1903456543"/>
                    </a:ext>
                  </a:extLst>
                </a:gridCol>
                <a:gridCol w="780881">
                  <a:extLst>
                    <a:ext uri="{9D8B030D-6E8A-4147-A177-3AD203B41FA5}">
                      <a16:colId xmlns:a16="http://schemas.microsoft.com/office/drawing/2014/main" val="980740539"/>
                    </a:ext>
                  </a:extLst>
                </a:gridCol>
                <a:gridCol w="1483991">
                  <a:extLst>
                    <a:ext uri="{9D8B030D-6E8A-4147-A177-3AD203B41FA5}">
                      <a16:colId xmlns:a16="http://schemas.microsoft.com/office/drawing/2014/main" val="6949852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24423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27110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761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DGH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DGH(28)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SHREC(14)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SHREC(28)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MSRA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5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7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02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96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D18FF5-A93E-4F75-A3BC-C3FCDAE3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2483"/>
              </p:ext>
            </p:extLst>
          </p:nvPr>
        </p:nvGraphicFramePr>
        <p:xfrm>
          <a:off x="1947035" y="4781868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28">
                  <a:extLst>
                    <a:ext uri="{9D8B030D-6E8A-4147-A177-3AD203B41FA5}">
                      <a16:colId xmlns:a16="http://schemas.microsoft.com/office/drawing/2014/main" val="1903456543"/>
                    </a:ext>
                  </a:extLst>
                </a:gridCol>
                <a:gridCol w="780881">
                  <a:extLst>
                    <a:ext uri="{9D8B030D-6E8A-4147-A177-3AD203B41FA5}">
                      <a16:colId xmlns:a16="http://schemas.microsoft.com/office/drawing/2014/main" val="980740539"/>
                    </a:ext>
                  </a:extLst>
                </a:gridCol>
                <a:gridCol w="1483991">
                  <a:extLst>
                    <a:ext uri="{9D8B030D-6E8A-4147-A177-3AD203B41FA5}">
                      <a16:colId xmlns:a16="http://schemas.microsoft.com/office/drawing/2014/main" val="6949852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24423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27110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761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DGH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DGH(28)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SHREC(14)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SHREC(28)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MSRA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5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7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021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6CFBDF-B099-41CA-808F-4536DB947E2D}"/>
              </a:ext>
            </a:extLst>
          </p:cNvPr>
          <p:cNvSpPr txBox="1"/>
          <p:nvPr/>
        </p:nvSpPr>
        <p:spPr>
          <a:xfrm>
            <a:off x="3077671" y="372234"/>
            <a:ext cx="636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Multi Branch Spatial Temporal and Temporal Spatial with MRC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46FAD-E88A-4DB9-B5F9-09C3EE804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87" y="1025370"/>
            <a:ext cx="8639175" cy="2047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673B7D-D163-46AF-82C7-80E50D594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97" y="3228614"/>
            <a:ext cx="4170011" cy="12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2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D18FF5-A93E-4F75-A3BC-C3FCDAE3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40877"/>
              </p:ext>
            </p:extLst>
          </p:nvPr>
        </p:nvGraphicFramePr>
        <p:xfrm>
          <a:off x="1947035" y="4781868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328">
                  <a:extLst>
                    <a:ext uri="{9D8B030D-6E8A-4147-A177-3AD203B41FA5}">
                      <a16:colId xmlns:a16="http://schemas.microsoft.com/office/drawing/2014/main" val="1903456543"/>
                    </a:ext>
                  </a:extLst>
                </a:gridCol>
                <a:gridCol w="780881">
                  <a:extLst>
                    <a:ext uri="{9D8B030D-6E8A-4147-A177-3AD203B41FA5}">
                      <a16:colId xmlns:a16="http://schemas.microsoft.com/office/drawing/2014/main" val="980740539"/>
                    </a:ext>
                  </a:extLst>
                </a:gridCol>
                <a:gridCol w="1483991">
                  <a:extLst>
                    <a:ext uri="{9D8B030D-6E8A-4147-A177-3AD203B41FA5}">
                      <a16:colId xmlns:a16="http://schemas.microsoft.com/office/drawing/2014/main" val="6949852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24423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27110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761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DGH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DGH(28)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SHREC(14)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SHREC(28)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MSRA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5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7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021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6CFBDF-B099-41CA-808F-4536DB947E2D}"/>
              </a:ext>
            </a:extLst>
          </p:cNvPr>
          <p:cNvSpPr txBox="1"/>
          <p:nvPr/>
        </p:nvSpPr>
        <p:spPr>
          <a:xfrm>
            <a:off x="3077671" y="372234"/>
            <a:ext cx="636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Multi Branch Spatial Temporal and Temporal Spatial with MRC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673B7D-D163-46AF-82C7-80E50D59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97" y="3228614"/>
            <a:ext cx="4170011" cy="12848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DD1FBB-AEEA-4CB5-957B-999F9C9EB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2" y="912341"/>
            <a:ext cx="86391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7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167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Working Update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shinlab</dc:creator>
  <cp:lastModifiedBy>shinlab</cp:lastModifiedBy>
  <cp:revision>10</cp:revision>
  <dcterms:created xsi:type="dcterms:W3CDTF">2022-09-27T03:56:06Z</dcterms:created>
  <dcterms:modified xsi:type="dcterms:W3CDTF">2022-09-28T11:29:48Z</dcterms:modified>
</cp:coreProperties>
</file>