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7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2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15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6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7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8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9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20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77" r:id="rId4"/>
    <p:sldId id="317" r:id="rId5"/>
    <p:sldId id="318" r:id="rId6"/>
    <p:sldId id="319" r:id="rId7"/>
    <p:sldId id="316" r:id="rId8"/>
    <p:sldId id="302" r:id="rId9"/>
    <p:sldId id="303" r:id="rId10"/>
    <p:sldId id="304" r:id="rId11"/>
    <p:sldId id="305" r:id="rId12"/>
    <p:sldId id="306" r:id="rId13"/>
    <p:sldId id="315" r:id="rId14"/>
    <p:sldId id="307" r:id="rId15"/>
    <p:sldId id="308" r:id="rId16"/>
    <p:sldId id="309" r:id="rId17"/>
    <p:sldId id="310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D110C"/>
    <a:srgbClr val="F3F3F3"/>
    <a:srgbClr val="A9C9FF"/>
    <a:srgbClr val="6D6E70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9"/>
    <p:restoredTop sz="94681"/>
  </p:normalViewPr>
  <p:slideViewPr>
    <p:cSldViewPr>
      <p:cViewPr varScale="1">
        <p:scale>
          <a:sx n="106" d="100"/>
          <a:sy n="106" d="100"/>
        </p:scale>
        <p:origin x="20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ECC539-80A9-B542-8F5D-0B1E01548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46.204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1:56.157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3119 350 24575,'56'0'0,"17"0"0,-1 0 0,20 0 0,-12 0-492,-17 0 0,3 0 0,-10 0 0,2 0 107,28 0 1,2 0-108,-8 0 0,-1 0 0,6 0 0,-1 0 478,-6 0 1,-1 0 50,-5 0 1,-1 0-38,-9 0 0,-1 0 0,2 0 0,-3 0-72,19 0 72,18 0 0,-43 0 983,17 0-794,-16 0 794,-16 0 0,-3 0 0,-18 0-468,-1 0-422,-10 0-93,0 0 0,-33 4 0,-1 0 0,-35 5 0,-2 0 0,-14 0 0,-16-3-492,38-1 0,-2 0 321,-2-2 1,-2 1 170,-5 2 0,0 0 0,0-3 0,0 0 0,-5 3 0,0 0 0,-1-2 0,0-1 0,-5 0 0,0 1-492,0 2 0,0 0 185,0-3 1,0 1 306,0 0 0,0-1 0,5 0 0,0 0 0,0-3 0,2 0-217,11 0 0,4 0 217,-36 0 0,10 0 0,24 0 0,0 0 0,10 0 983,16 0-782,5-3 782,9 3-301,7-5-175,5 5-507,41-2 0,1 2 0,37 0 0,-4 0 0,2-4 0,7 2 0,-19-2 0,14 4 0,-26 0 0,14 0 0,-17 0 0,-11-2 0,-7 1 0,-12-2 0,-4 1 0,-63-3 0,6 2 0,-9-3 0,-6 1-492,11 4 0,-2 1 63,-36-6 0,-3 0 429,29 2 0,-2 1 0,-2 1 0,-5-1 0,5 0 0,0-3 0,2 1 0,-14 5 0,2-1-324,23-4 0,2 0 324,-7 5 0,3-1 0,-13-6-32,-24 5 32,28-6 0,9 4 0,14 0 983,14-2-191,2 5-82,15-3-710,-1 1 37,7 1-37,32-6 0,-14 4 0,37-6 0,-17 3 0,5-1 0,4 0 0,-5 1 0,-5 0 0,-5 1 0,-10 2 0,-3-1 0,-7 5 0,-36-11 0,-6 4 0,-39-3 0,-5 2 0,-8 6-366,36-2 1,-1-1 365,-45-1 0,19-4 0,-3 0 0,30-2 0,-12 2 0,14-1 0,12 3 0,10 2 0,5 2 731,9-1-731,2 5 0,4-4 0,1-3 0,-1 1 0,-2-4 0,-4 5 0,-5-1 0,-4 0 0,-4-3 0,-5 1 0,3-1 0,-7 1 0,3-2 0,0 2 0,2-2 0,-1 3 0,8 4 0,-7-4 0,12 4 0,-3 0 0,4-3 0,3 6 0,0-3 0,5 3 0,-1 0 0,-2-2 0,2 2 0,-2-2 0,5 2 0,-3 0 0,2 0 0,-1 0 0,-3 0 0,4 0 0,-1 0 0,-1 0 0,2 2 0,0 4 0,2 1 0,3 3 0,2-1 0,1 0 0,0 0 0,0 1 0,0 0 0,0 1 0,0 0 0,0-2 0,0 0 0,0 0 0,-3 3 0,3 0 0,-2-3 0,2 0 0,-3-1 0,3 3 0,-2-3 0,2 2 0,0-1 0,0-1 0,0 5 0,0-4 0,2 3 0,-2-2 0,5 0 0,-3-1 0,1-1 0,1 1 0,-1-2 0,0 3 0,2 3 0,-2 1 0,0 3 0,2 0 0,-4 0 0,4 4 0,-4-6 0,4 5 0,-4-9 0,3 2 0,-1-3 0,0-3 0,1 3 0,-2-3 0,2 3 0,0-2 0,2 1 0,-1 0 0,1-3 0,0 3 0,1-3 0,2 3 0,-3-3 0,7 4 0,-5-4 0,10 12 0,-7-8 0,9 13 0,-8-9 0,2 1 0,-4-4 0,0-2 0,0-4 0,0 2 0,-3-2 0,2 0 0,-2-1 0,3 1 0,0 0 0,-3 0 0,3-1 0,-3 1 0,3 0 0,-3-1 0,3-1 0,-3-1 0,1-12 0,-4 3 0,-2-8 0,-2 2 0,0 2 0,0-5 0,0 6 0,0-4 0,-2 5 0,1-1 0,-3-2 0,2 4 0,0-2 0,0 2 0,2-1 0,-2-1 0,0-1 0,-3 4 0,1-3 0,0 3 0,2-1 0,-2-1 0,1-2 0,-1 3 0,-1-3 0,1 6 0,-2-4 0,1 3 0,-3-5 0,3 4 0,1-2 0,-4 2 0,5-1 0,-3-1 0,0 1 0,3 1 0,-3-1 0,4-1 0,-2-2 0,3 1 0,-1 1 0,0-1 0,1 2 0,16 8 0,-3-1 0,19 10 0,-9-3 0,9 1 0,-4 0 0,13 0 0,-12 0 0,13 0 0,-9 0 0,0-3 0,3 3 0,-7-6 0,7 5 0,-3-2 0,0 3 0,4-3 0,-5 2 0,6-2 0,0 0 0,-5 2 0,-2-5 0,-3 2 0,-1-3 0,0 0 0,0 0 0,-4 0 0,3 0 0,-7 0 0,3 0 0,-4 0 0,4 0 0,-3 0 0,3 0 0,-4 0 0,-3 0 0,3 0 0,-3 0 0,-1 0 0,4 2 0,-7-1 0,7 2 0,-4-3 0,4 0 0,5 0 0,10 0 0,-8 0 0,16 3 0,-16-2 0,11 2 0,-3-3 0,5 0 0,-6 0 0,5 0 0,12 0 0,4 0 0,-1 0 0,14 0 0,-23 0 0,26 0 0,-11 0 0,5-4 0,-16 3 0,7-7 0,-9 7 0,7-6 0,-2 3 0,-2 0 0,-9 0 0,10 1 0,-11-1 0,11-1 0,-11-1 0,17 1 0,-23 1 0,15-4 0,-23 8 0,12-7 0,-7 3 0,2 0 0,-4-1 0,-4 1 0,-1 1 0,-4-2 0,1 1 0,-1 1 0,-3-2 0,2 2 0,-5-4 0,5 1 0,5-9 0,-5 5 0,5-5 0,-11 5 0,-3 2 0,0 2 0,-3-1 0,-2-1 0,-23-1 0,3 0 0,-30 1 0,3 0 0,-18-1 0,-8 4 0,-7-3 0,13 7 0,-3-4 0,11 5 0,-5 0 0,-1 0 0,12 0 0,-3 0 0,16 0 0,-4 0 0,10 0 0,1 0 0,1 0 0,6 0 0,-2 0 0,9 0 0,0 0 0,0 0 0,3 0 0,-2 0 0,8 0 0,-5 0 0,6 0 0,-2 0 0,42 2 0,-11 2 0,43-2 0,-15 6 0,13-7 0,8 3 0,23-4-984,-5 4 912,-33-3 1,0-1 71,-4 3 0,0-1-295,5 1 0,-1-1 295,-3-1 0,-1-1 0,4 3 0,-1-1 0,42-2 0,-41 0 0,0 0 0,1 0 0,0 0 0,1 0 0,0 0 0,3 0 0,0 0 0,-4 0 0,0 0 0,-1 0 0,1 0 0,-4 0 0,-1 0 0,30 0 0,-27 0 0,-3 0 0,1 0 0,8 0 0,1 0 0,-3 0 0,35 0 0,-43 0 0,3 0 0,-5 0 983,2 0-874,3 0 516,-10 0-625,-2 0 0,-10 0 0,-1 0 0,-5 0 0,0 0 0,0 0 0,0 0 0,0 0 0,0 0 0,0 0 0,0 0 0,0 0 0,0 0 0,-4 0 0,3 0 0,-3 0 0,4 0 0,0 0 0,0 0 0,5 0 0,-4 0 0,4 0 0,-9 0 0,3 0 0,-3 0 0,0 0 0,3-2 0,-3 1 0,9-2 0,-4 0 0,9 2 0,-5-5 0,6 5 0,-5-2 0,4 0 0,-9 2 0,4-2 0,-5 3 0,0 0 0,0-3 0,-4 2 0,3-2 0,-7 3 0,3 0 0,-4-3 0,0 3 0,1-3 0,-5 3 0,8 0 0,-9 0 0,8 0 0,-9 0 0,2 0 0,-3 0 0,3 0 0,-2 0 0,2 0 0,-4 0 0,1 0 0,0 0 0,0 0 0,-1 0 0,1 0 0,-2 2 0,-1 5 0,-3 2 0,-2 1 0,-2 1 0,-3-5 0,-2 2 0,-1 0 0,-2-1 0,3-1 0,-3 3 0,2-4 0,-3 1 0,1 0 0,-1-4 0,0 4 0,0-1 0,-2-1 0,1-1 0,-2 1 0,2-1 0,-3 0 0,3 1 0,-4-1 0,1-1 0,3 3 0,-3-3 0,0 4 0,-1-1 0,-3-2 0,-5 2 0,4-1 0,-7 2 0,-2 1 0,0-4 0,-4 4 0,5-4 0,-5 1 0,4-1 0,-4 0 0,9-3 0,-3 6 0,3-5 0,0 2 0,-3-3 0,7 0 0,-8 3 0,4-3 0,-4 3 0,0-3 0,4 0 0,-3 0 0,3 0 0,-9 0 0,-1 3 0,0-2 0,-4 6 0,5-3 0,-6 3 0,5-3 0,-4 2 0,9-2 0,-4 0 0,9 2 0,-3-3 0,7 0 0,-3 3 0,4-6 0,0 3 0,-5 0 0,4-2 0,-7 4 0,3-4 0,-4 2 0,0-3 0,4 0 0,-3 0 0,2 0 0,1 0 0,1 0 0,0 0 0,-2 0 0,1 0 0,0 0 0,9 0 0,-4 0 0,7 0 0,-7 0 0,6-2 0,-2 1 0,4-1 0,-1 2 0,0 0 0,0 0 0,0 0 0,0 0 0,0 0 0,0 0 0,1 0 0,-1 0 0,0 0 0,0 0 0,0-2 0,1 1 0,0-1 0,38 0 0,-12 2 0,54-2 0,-30 2 0,34 0 0,-10 0 0,13 0 0,0 0 0,7 0-559,2 0 559,0 0 0,-37 0 0,1 0 0,38 0 0,-38 0 0,1 0 0,0 0 0,-1 0 0,46 5 0,-44-5 0,-2 1 0,18 3 0,12-4 0,3 0 0,-7 0 0,17 0 0,-43 0 0,8 0 0,-14 0 0,5 0 0,-8 0 0,-14 0 559,-3 0-559,-11 0 0,-1 0 0,-5 0 0,-45 0 0,6 0 0,-37 0 0,6 0 0,-10 0 0,-23 0-492,39 0 0,-3 0 310,-7 1 0,-3-2 182,-1-1 0,-6-1-328,3-2 0,-5-1 0,2 0-164,-20-5 0,-2-1 164,11 3 0,-4 1 0,3-1 0,14 2 0,3 0 0,-2 0 0,-7 1 0,-2 1 0,0 0 154,-4-1 1,-1 1 0,-1 0-155,-3 1 0,-1 1 0,-2 1 82,18 0 0,-2-1 0,1 1 0,4 1-82,-4 1 0,4 0 0,-2 0 0,-15 0 0,-3 0 0,4 0 309,20 0 1,3 0-1,-1 0 19,-9 0 0,-3 0 0,1 0 0,-3 0 0,1 0 0,1 0 0,9 0 0,2 0 0,-1 0 0,-4 0 0,0 0 0,2 0 187,-21 0 1,3 0-188,-1 0 0,2 0 0,10 3 0,2 0 491,3 0 1,0 1-456,-4 5 1,1 0-37,7-2 0,1 0 0,-1 2 0,3 0 983,-28 1 0,4 1 0,26-3-937,-7-2 937,8-2 0,13-4 0,13 0 0,6 0 0,9 3 0,1-3-527,7 3-456,1-3 0,3 2 0,0-2 0,1 4 0,0-1 0,1 2 0,0-2 0,-4 0 0,2-3 0,-4 0 0,1 0 0,-1 0 0,-7 0 0,3 0 0,-7 0 0,6 0 0,-6 0 0,7 0 0,-3 0 0,4 0 0,-4 0 0,6 0 0,-6 0 0,7 0 0,-3 0 0,0 0 0,0 0 0,0 0 0,-1 0 0,1 0 0,3 0 0,-2 0 0,5 0 0,-2 0 0,0 0 0,-1 2 0,0-1 0,-2 2 0,5-3 0,-2 0 0,0 0 0,2 0 0,0 0 0,2 0 0,3 0 0,-6 0 0,3 0 0,0 0 0,-1 0 0,3 0 0,-3 0 0,1-4 0,0-1 0,2-4 0,1 3 0,0-3 0,1 2 0,-1 0 0,-1-3 0,3 5 0,-2-5 0,0 4 0,1-1 0,-1-1 0,-1 2 0,2 0 0,-2-1 0,1 0 0,3-3 0,-5 2 0,5-1 0,-3 0 0,2 1 0,0 0 0,2-2 0,0 2 0,8-3 0,0 5 0,9-1 0,-2 1 0,4 1 0,4-2 0,2 1 0,7-1 0,-2 4 0,19-5 0,-7 7 0,5-3 0,1 1 0,-8 2 0,11-3 0,-6 4 0,10 0 0,-8 0 0,5 0 0,3 0 0,-14 0 0,15 0 0,-11 0 0,18 9 0,-19-4 0,17 11 0,-20-4 0,16 9 0,-15-8 0,12 11 0,-19-12 0,21 12 0,-19-9 0,12 9 0,-15-10 0,1 7 0,3-5 0,-8 1 0,3-3 0,-5-4 0,0 2 0,-4-5 0,-1 2 0,-7-4 0,-1 0 0,-6-2 0,2-1 0,-3-2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7.15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06.393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109 0 24575,'42'0'0,"5"0"0,-10 0 0,40 0 0,-14 0 0,-9 3 0,2-1 0,33 0 0,-12 6 0,-9-4 0,-12 5 0,2-1 0,5 1 0,-13-1 0,-3 0 0,-9-3 0,0-2 0,-3 0 0,-8-2 0,4 2 0,-5-3 0,-1 0 0,-3 0 0,-1 0 0,-4 0 0,0 0 0,-3 0 0,-1 0 0,-3 3 0,3-3 0,2 2 0,2 1 0,2-3 0,-2 3 0,0-3 0,4 3 0,-3-2 0,7 2 0,-3-1 0,4-1 0,0 2 0,5-3 0,6 0 0,6 0 0,5 4 0,-9-3 0,7 6 0,-1-6 0,5 6 0,5-3 0,7 1 0,-20-2 0,30 2 0,-24-4 0,10 3 0,15 1 0,-29-4 0,29 8 0,-22-8 0,11 6 0,-5-2 0,-2 3 0,10 1 0,-12-1 0,12 0 0,-22-1 0,17 2 0,-23-5 0,22 4 0,-21-3 0,11 3 0,-5 0 0,-2-1 0,-6 1 0,1-1 0,-1 0 0,1 0 0,0 1 0,-1-1 0,12-3 0,-13-1 0,12-3 0,-15 0 0,4 0 0,1 0 0,-1 0 0,1 0 0,-1 0 0,6 0 0,-4 0 0,-1 0 0,-2 0 0,-3 0 0,0 0 0,11 0 0,-10 0 0,10 0 0,-6 0 0,-1 0 0,1 0 0,0 0 0,-1 0 0,-4 0 0,-1 0 0,-5 0 0,0 0 0,-4-2 0,3 1 0,-7-4 0,7 4 0,-7-1 0,3-1 0,-4 3 0,0-3 0,1 3 0,-5 0 0,4 0 0,-3 0 0,3 0 0,0 0 0,0 0 0,0 0 0,0 0 0,4 0 0,-3 0 0,3 0 0,8 0 0,-5 0 0,6 0 0,-5 0 0,-7 0 0,3 0 0,0 0 0,-2 0 0,2 0 0,0 0 0,-3 0 0,7 0 0,2 0 0,0 0 0,8-3 0,-3 2 0,5-5 0,-5 5 0,3-2 0,-3-1 0,5 3 0,-1-5 0,1 5 0,-1-5 0,6 1 0,-4-2 0,4 2 0,0-2 0,-4 6 0,4-5 0,-10 2 0,3 0 0,9-2 0,-10 5 0,9-5 0,-12 5 0,-4-2 0,3 0 0,-8 2 0,3-4 0,-10 4 0,5-2 0,-9 3 0,2 0 0,-3 0 0,-3 0 0,4 0 0,-3 0 0,3 0 0,-2 0 0,-5 11 0,0-4 0,-4 9 0,-2-9 0,2 2 0,-6 0 0,2 2 0,-2 0 0,1-1 0,-3 3 0,2-2 0,-2 2 0,1 0 0,1-3 0,-2 3 0,1-5 0,2-1 0,-6 2 0,3-4 0,-4 4 0,5-5 0,-2 1 0,1-2 0,-1 1 0,-1-4 0,-3 3 0,2-1 0,-5-2 0,5 3 0,-9-1 0,5-1 0,-10 2 0,3-3 0,0 0 0,-3 0 0,6 0 0,-2 0 0,4 0 0,0 0 0,0 0 0,-1 0 0,-3 0 0,-6 0 0,-5 0 0,4 0 0,-6 0 0,6 0 0,-9 0 0,1 0 0,4 0 0,-4 0 0,9 0 0,-4 0 0,0 0 0,4 0 0,-20 0 0,6 4 0,-20 0 0,5 5 0,-21 1 0,4-5 0,-20 4 0,13-3 0,-14-1 0,15 0 0,-7-1 0,8-3 0,0 3 0,0-4 0,1 0 0,-9 0 0,7 0 0,-14 0 0,5 0 0,2 0-481,-7 0 481,15 0 0,-8 0 0,8 0 0,19 0 0,-2 0 0,12 0 0,-1 0 0,-5 0 0,6 0 481,7 0-481,0 0 0,0 0 0,4 0 0,-4 0 0,5 0 0,1 0 0,-1 0 0,1 0 0,-1 0 0,1 0 0,-1 0 0,-7 0 0,11 0 0,-5 3 0,12-2 0,0 2 0,4-3 0,-3 0 0,7 0 0,-7 0 0,6 0 0,-2 0 0,4 0 0,-4 0 0,3 0 0,-3 0 0,3 0 0,-3 0 0,-1 0 0,-4 0 0,-4 0 0,-2 0 0,-16-4 0,13 3 0,-17-7 0,18 4 0,-13-4 0,9 1 0,-9 2 0,9-1 0,-22 1 0,13 0 0,-15-3 0,0 7 0,4-6 0,-11 6 0,-1-3 0,22 1 0,-17 2 0,25-5 0,-15 5 0,11-6 0,2 6 0,5-2 0,5 3 0,-3 0 0,8 0 0,-4-3 0,5 2 0,0-2 0,0 3 0,-1 0 0,6-2 0,-4 1 0,7-4 0,-4 2 0,5-3 0,3 3 0,-2-2 0,5 2 0,-5 0 0,5-1 0,-5 3 0,5-3 0,-5 1 0,2 0 0,0-2 0,-2 4 0,5-1 0,-10 0 0,10 1 0,-7-4 0,8 5 0,0-5 0,1 5 0,-1-2 0,0-1 0,-2 1 0,2-1 0,-2-1 0,2 3 0,0-1 0,1 2 0,-1 0 0,0 0 0,0 0 0,0 0 0,0 0 0,0 0 0,1 0 0,-4 0 0,2 0 0,-5 0 0,2 0 0,-4 0 0,1 0 0,0 0 0,0 0 0,0 0 0,3 0 0,1 0 0,3 0 0,0 0 0,0 0 0,0 0 0,1 0 0,-3 0 0,4 2 0,-3-2 0,4 4 0,0 1 0,2 4 0,2 1 0,2 0 0,1-2 0,0 2 0,0-2 0,1 5 0,2-6 0,1 4 0,2-5 0,-1 4 0,1-4 0,1 3 0,-1-3 0,3 1 0,-2 1 0,0 3 0,0 0 0,-1 5 0,2-2 0,-1 0 0,1-1 0,3 0 0,-1-3 0,0 4 0,3-4 0,-2 0 0,2 1 0,-3-4 0,0 0 0,0-2 0,-3 0 0,1 1 0,-1 0 0,1-1 0,2-16 0,-5 10 0,3-15 0,-1 13 0,0 1 0,5-4 0,1 3 0,-3 0 0,3 0 0,-3 3 0,0 0 0,0 0 0,-1 0 0,3 0 0,-2 0 0,2 0 0,-5 0 0,2 0 0,3 5 0,-1-2 0,3 4 0,-4-2 0,0 0 0,0-3 0,-3 2 0,6-1 0,-7 1 0,8-1 0,-7 1 0,3-4 0,-1 5 0,1-5 0,0 2 0,3 1 0,-2-3 0,5 3 0,-5-1 0,5-1 0,-5 1 0,2-2 0,0 0 0,-3 2 0,3-2 0,-3 3 0,3-3 0,-2 0 0,5 0 0,-5 0 0,2 0 0,-4 0 0,-1 0 0,5 0 0,-7 0 0,8 0 0,-5 0 0,1 0 0,2 0 0,-3 0 0,1 0 0,0 0 0,0 0 0,-1 0 0,1 0 0,0-3 0,0 3 0,0-2 0,3-1 0,-3 3 0,10-6 0,-5 3 0,10-1 0,-7-1 0,7 2 0,-3-3 0,4-1 0,0 3 0,0-1 0,0 1 0,0 0 0,0-1 0,0 1 0,4-3 0,-6 1 0,10 2 0,-6-2 0,9 2 0,5-4 0,-4 1 0,3-1 0,-4 1 0,-1 0 0,0-1 0,0 1 0,1 0 0,-1-1 0,6 1 0,-4 3 0,4-3 0,-5-1 0,5 4 0,7-7 0,8 6 0,-1-4 0,5 1 0,-4-1 0,-11 4 0,27-4 0,-13 4 0,13 0 0,-8-2 0,-16 2 0,12-4 0,-19 5 0,37-5 0,-29 3 0,27-3 0,-30 4 0,11 1 0,-11 0 0,9-1 0,-1 0 0,-6 2 0,-1-1 0,1 3 0,13-3 0,-20 4 0,30 0 0,-24 0 0,5 0 0,-1 0 0,-7 0 0,0 0 0,8 0 0,-15-3 0,4 2 0,-5-2 0,-5 3 0,3 0 0,-3 0 0,22-4 0,-14 4 0,14-4 0,-18 4 0,6 0 0,-4 0 0,4 0 0,-5 0 0,-1 0 0,-4 0 0,-1 0 0,0 0 0,-4 0 0,3 0 0,-8 0 0,3 0 0,-2 0 0,3 0 0,-4 0 0,3 0 0,-3 0 0,0 0 0,3 0 0,-7 0 0,7 0 0,-7 0 0,3 0 0,-4 0 0,8 0 0,-6 0 0,6 0 0,-8 0 0,-3 0 0,2 0 0,-5 0 0,5 0 0,-5 0 0,2 0 0,-3 2 0,-3-1 0,4 1 0,-4-2 0,4 0 0,-52 7 0,5-5 0,-44 9 0,11-10 0,11 3 0,-17-4 0,17 0 0,-12 0 0,14 0 0,-5 0 0,-9 0 0,10 0 0,-23 0 0,18 0 0,-20 0-500,-3 0 500,37 0 0,0 0 0,-46 0 0,42 0 0,0 0 0,-42 0 0,41 0 0,0 0-492,3 0 0,1 0 491,-5 0 0,0 0 1,-3 0 0,1 0 0,5 0 0,1 0 0,-6 0 0,1 0 0,5 0 0,0 0 0,-3 0 0,-1 0 0,0 2 0,0 1 0,-4-2 0,0-1 0,-2 3 0,1-1 0,-1-1 0,1-2 0,-1 1 0,3 0-295,-25 0 295,-13 0 0,31 0 0,12 0 0,0 0 0,-23 0 0,27 0 0,1 0 0,-14 0 0,-12 0 0,5 0 0,-7 0 0,0 0 0,0 0 0,0 0 468,18 0-468,-6 0 983,15 0-971,-12 0 306,7-3-318,7 2 0,7-3 0,5 4 0,0-3 0,5 2 0,1-2 0,5 3 0,0 0 0,4 0 0,1 0 0,4 0 0,0 0 0,-1 0 0,1 0 0,0 0 0,3 0 0,-2 0 0,1 0 0,0 0 0,4 0 0,2 0 0,2 0 0,-7 0 0,7 0 0,-6 0 0,4 0 0,1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4.252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098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260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47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13:12:36.939"/>
    </inkml:context>
    <inkml:brush xml:id="br0">
      <inkml:brushProperty name="width" value="0.35" units="cm"/>
      <inkml:brushProperty name="height" value="0.35" units="cm"/>
      <inkml:brushProperty name="color" value="#7D110C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739315E8-B7C8-584E-9FB4-F2CF035C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0581F7-20DF-4348-A388-42F2532747DC}" type="slidenum">
              <a:rPr lang="en-US" sz="1200" i="0"/>
              <a:pPr/>
              <a:t>1</a:t>
            </a:fld>
            <a:endParaRPr lang="en-US" sz="1200" i="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Introduction of 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0"/>
              </a:rPr>
              <a:t>Musa</a:t>
            </a:r>
            <a:r>
              <a:rPr lang="en-US" baseline="0" dirty="0">
                <a:ea typeface="ＭＳ Ｐゴシック" charset="0"/>
              </a:rPr>
              <a:t> Sadak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Mathematics Education 2</a:t>
            </a:r>
            <a:r>
              <a:rPr lang="en-US" baseline="30000" dirty="0">
                <a:ea typeface="ＭＳ Ｐゴシック" charset="0"/>
              </a:rPr>
              <a:t>nd</a:t>
            </a:r>
            <a:r>
              <a:rPr lang="en-US" baseline="0" dirty="0">
                <a:ea typeface="ＭＳ Ｐゴシック" charset="0"/>
              </a:rPr>
              <a:t> Year Doctoral Student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ea typeface="ＭＳ Ｐゴシック" charset="0"/>
              </a:rPr>
              <a:t>In this paper, TIMSS and National Placement Tests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10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9942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11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2010492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12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39423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13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450837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14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846202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3566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117627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07465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18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51717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19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95552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D003C-6BF2-BB42-86BA-85851643A973}" type="slidenum">
              <a:rPr lang="en-US" sz="1200" i="0"/>
              <a:pPr/>
              <a:t>2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6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20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31320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3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4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50495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5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65347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6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14189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7</a:t>
            </a:fld>
            <a:endParaRPr lang="en-US" sz="1200" i="0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01579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8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326101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9C425-F9B8-474A-BF3C-49DE14D11B41}" type="slidenum">
              <a:rPr lang="en-US" sz="1200" i="0"/>
              <a:pPr/>
              <a:t>9</a:t>
            </a:fld>
            <a:endParaRPr lang="en-US" sz="1200" i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Musa</a:t>
            </a:r>
          </a:p>
        </p:txBody>
      </p:sp>
    </p:spTree>
    <p:extLst>
      <p:ext uri="{BB962C8B-B14F-4D97-AF65-F5344CB8AC3E}">
        <p14:creationId xmlns:p14="http://schemas.microsoft.com/office/powerpoint/2010/main" val="182799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2C4D-92AA-FD4A-A53D-0225E6E2BECE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67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2DBD-319D-1B41-8232-DD9CF67E211C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0964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0B8F-1AF9-D04E-9D03-BAFEA91D5005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55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F871-C227-5A4F-AAAE-DF181A2DC191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7527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C7796-16F5-E648-9716-286047B66FCC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2952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126F7-7787-854C-BB79-3CB06F26B8EE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1829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B4F8-788B-A54B-9641-70D0056EE046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40562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FBE2-22F7-D345-88F2-0A281717F588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9318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CFD-3532-8B48-A3C9-673E7CB85D72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93986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E1BD6-5551-C243-A5AE-6D61D3353945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8919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fld id="{5F2FD48E-BCDD-5E4F-881E-97505A37CA94}" type="datetime4">
              <a:rPr lang="en-US"/>
              <a:pPr>
                <a:defRPr/>
              </a:pPr>
              <a:t>May 25, 2021</a:t>
            </a:fld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40" descr="iu_h_wh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7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8.xml"/><Relationship Id="rId5" Type="http://schemas.openxmlformats.org/officeDocument/2006/relationships/customXml" Target="../ink/ink53.xml"/><Relationship Id="rId10" Type="http://schemas.openxmlformats.org/officeDocument/2006/relationships/customXml" Target="../ink/ink57.xml"/><Relationship Id="rId4" Type="http://schemas.openxmlformats.org/officeDocument/2006/relationships/image" Target="../media/image5.png"/><Relationship Id="rId9" Type="http://schemas.openxmlformats.org/officeDocument/2006/relationships/customXml" Target="../ink/ink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7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5.xml"/><Relationship Id="rId5" Type="http://schemas.openxmlformats.org/officeDocument/2006/relationships/customXml" Target="../ink/ink60.xml"/><Relationship Id="rId10" Type="http://schemas.openxmlformats.org/officeDocument/2006/relationships/customXml" Target="../ink/ink64.xml"/><Relationship Id="rId4" Type="http://schemas.openxmlformats.org/officeDocument/2006/relationships/image" Target="../media/image5.png"/><Relationship Id="rId9" Type="http://schemas.openxmlformats.org/officeDocument/2006/relationships/customXml" Target="../ink/ink63.xm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2.xml"/><Relationship Id="rId5" Type="http://schemas.openxmlformats.org/officeDocument/2006/relationships/customXml" Target="../ink/ink67.xml"/><Relationship Id="rId10" Type="http://schemas.openxmlformats.org/officeDocument/2006/relationships/customXml" Target="../ink/ink71.xml"/><Relationship Id="rId4" Type="http://schemas.openxmlformats.org/officeDocument/2006/relationships/image" Target="../media/image5.png"/><Relationship Id="rId9" Type="http://schemas.openxmlformats.org/officeDocument/2006/relationships/customXml" Target="../ink/ink70.xml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7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79.xml"/><Relationship Id="rId5" Type="http://schemas.openxmlformats.org/officeDocument/2006/relationships/customXml" Target="../ink/ink74.xml"/><Relationship Id="rId10" Type="http://schemas.openxmlformats.org/officeDocument/2006/relationships/customXml" Target="../ink/ink78.xml"/><Relationship Id="rId4" Type="http://schemas.openxmlformats.org/officeDocument/2006/relationships/image" Target="../media/image5.png"/><Relationship Id="rId9" Type="http://schemas.openxmlformats.org/officeDocument/2006/relationships/customXml" Target="../ink/ink77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7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6.xml"/><Relationship Id="rId5" Type="http://schemas.openxmlformats.org/officeDocument/2006/relationships/customXml" Target="../ink/ink81.xml"/><Relationship Id="rId10" Type="http://schemas.openxmlformats.org/officeDocument/2006/relationships/customXml" Target="../ink/ink85.xml"/><Relationship Id="rId4" Type="http://schemas.openxmlformats.org/officeDocument/2006/relationships/image" Target="../media/image5.png"/><Relationship Id="rId9" Type="http://schemas.openxmlformats.org/officeDocument/2006/relationships/customXml" Target="../ink/ink84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3.xml"/><Relationship Id="rId5" Type="http://schemas.openxmlformats.org/officeDocument/2006/relationships/customXml" Target="../ink/ink88.xml"/><Relationship Id="rId10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9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0.xml"/><Relationship Id="rId5" Type="http://schemas.openxmlformats.org/officeDocument/2006/relationships/customXml" Target="../ink/ink95.xml"/><Relationship Id="rId10" Type="http://schemas.openxmlformats.org/officeDocument/2006/relationships/customXml" Target="../ink/ink99.xml"/><Relationship Id="rId4" Type="http://schemas.openxmlformats.org/officeDocument/2006/relationships/image" Target="../media/image5.png"/><Relationship Id="rId9" Type="http://schemas.openxmlformats.org/officeDocument/2006/relationships/customXml" Target="../ink/ink9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3.jpeg"/><Relationship Id="rId3" Type="http://schemas.openxmlformats.org/officeDocument/2006/relationships/customXml" Target="../ink/ink101.xml"/><Relationship Id="rId7" Type="http://schemas.openxmlformats.org/officeDocument/2006/relationships/image" Target="../media/image3.png"/><Relationship Id="rId12" Type="http://schemas.openxmlformats.org/officeDocument/2006/relationships/customXml" Target="../ink/ink10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customXml" Target="../ink/ink106.xml"/><Relationship Id="rId5" Type="http://schemas.openxmlformats.org/officeDocument/2006/relationships/image" Target="../media/image5.png"/><Relationship Id="rId10" Type="http://schemas.openxmlformats.org/officeDocument/2006/relationships/customXml" Target="../ink/ink105.xml"/><Relationship Id="rId9" Type="http://schemas.openxmlformats.org/officeDocument/2006/relationships/customXml" Target="../ink/ink104.xm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1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14.xml"/><Relationship Id="rId5" Type="http://schemas.openxmlformats.org/officeDocument/2006/relationships/customXml" Target="../ink/ink109.xml"/><Relationship Id="rId10" Type="http://schemas.openxmlformats.org/officeDocument/2006/relationships/customXml" Target="../ink/ink113.xml"/><Relationship Id="rId4" Type="http://schemas.openxmlformats.org/officeDocument/2006/relationships/image" Target="../media/image5.png"/><Relationship Id="rId9" Type="http://schemas.openxmlformats.org/officeDocument/2006/relationships/customXml" Target="../ink/ink1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1.png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1.xml"/><Relationship Id="rId5" Type="http://schemas.openxmlformats.org/officeDocument/2006/relationships/customXml" Target="../ink/ink116.xml"/><Relationship Id="rId10" Type="http://schemas.openxmlformats.org/officeDocument/2006/relationships/customXml" Target="../ink/ink120.xml"/><Relationship Id="rId4" Type="http://schemas.openxmlformats.org/officeDocument/2006/relationships/image" Target="../media/image5.png"/><Relationship Id="rId9" Type="http://schemas.openxmlformats.org/officeDocument/2006/relationships/customXml" Target="../ink/ink119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13" Type="http://schemas.openxmlformats.org/officeDocument/2006/relationships/image" Target="../media/image12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8.xml"/><Relationship Id="rId5" Type="http://schemas.openxmlformats.org/officeDocument/2006/relationships/customXml" Target="../ink/ink123.xml"/><Relationship Id="rId10" Type="http://schemas.openxmlformats.org/officeDocument/2006/relationships/customXml" Target="../ink/ink127.xml"/><Relationship Id="rId4" Type="http://schemas.openxmlformats.org/officeDocument/2006/relationships/image" Target="../media/image5.png"/><Relationship Id="rId9" Type="http://schemas.openxmlformats.org/officeDocument/2006/relationships/customXml" Target="../ink/ink1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9.xml"/><Relationship Id="rId5" Type="http://schemas.openxmlformats.org/officeDocument/2006/relationships/customXml" Target="../ink/ink4.xml"/><Relationship Id="rId10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6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6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0" Type="http://schemas.openxmlformats.org/officeDocument/2006/relationships/customXml" Target="../ink/ink22.xml"/><Relationship Id="rId4" Type="http://schemas.openxmlformats.org/officeDocument/2006/relationships/image" Target="../media/image5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0.xml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5.png"/><Relationship Id="rId9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7.xml"/><Relationship Id="rId5" Type="http://schemas.openxmlformats.org/officeDocument/2006/relationships/customXml" Target="../ink/ink32.xml"/><Relationship Id="rId10" Type="http://schemas.openxmlformats.org/officeDocument/2006/relationships/customXml" Target="../ink/ink36.xml"/><Relationship Id="rId4" Type="http://schemas.openxmlformats.org/officeDocument/2006/relationships/image" Target="../media/image5.png"/><Relationship Id="rId9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7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4.xml"/><Relationship Id="rId5" Type="http://schemas.openxmlformats.org/officeDocument/2006/relationships/customXml" Target="../ink/ink39.xml"/><Relationship Id="rId10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7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1.xml"/><Relationship Id="rId5" Type="http://schemas.openxmlformats.org/officeDocument/2006/relationships/customXml" Target="../ink/ink46.xml"/><Relationship Id="rId10" Type="http://schemas.openxmlformats.org/officeDocument/2006/relationships/customXml" Target="../ink/ink50.xml"/><Relationship Id="rId4" Type="http://schemas.openxmlformats.org/officeDocument/2006/relationships/image" Target="../media/image5.png"/><Relationship Id="rId9" Type="http://schemas.openxmlformats.org/officeDocument/2006/relationships/customXml" Target="../ink/ink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"/>
          <p:cNvSpPr>
            <a:spLocks noGrp="1" noChangeArrowheads="1"/>
          </p:cNvSpPr>
          <p:nvPr>
            <p:ph type="ctrTitle"/>
          </p:nvPr>
        </p:nvSpPr>
        <p:spPr>
          <a:xfrm>
            <a:off x="228596" y="1500254"/>
            <a:ext cx="8686800" cy="776288"/>
          </a:xfrm>
          <a:noFill/>
        </p:spPr>
        <p:txBody>
          <a:bodyPr/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R </a:t>
            </a:r>
            <a:r>
              <a:rPr lang="tr-TR" sz="2400" dirty="0" smtClean="0">
                <a:latin typeface="Palatino Linotype" panose="02040502050505030304" pitchFamily="18" charset="0"/>
              </a:rPr>
              <a:t>ile Hiyerarşik Lineer Modelleme (HLM)</a:t>
            </a:r>
            <a:endParaRPr lang="tr-TR" sz="2400" dirty="0">
              <a:latin typeface="Palatino Linotype" panose="02040502050505030304" pitchFamily="18" charset="0"/>
            </a:endParaRPr>
          </a:p>
        </p:txBody>
      </p:sp>
      <p:sp>
        <p:nvSpPr>
          <p:cNvPr id="15364" name="Rectangle 22"/>
          <p:cNvSpPr>
            <a:spLocks noChangeArrowheads="1"/>
          </p:cNvSpPr>
          <p:nvPr/>
        </p:nvSpPr>
        <p:spPr bwMode="auto">
          <a:xfrm>
            <a:off x="458786" y="3810000"/>
            <a:ext cx="8226425" cy="60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tr-TR" sz="200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29-30 </a:t>
            </a:r>
            <a:r>
              <a:rPr lang="en-US" sz="200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May</a:t>
            </a:r>
            <a:r>
              <a:rPr lang="tr-TR" sz="200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ıs 2021</a:t>
            </a:r>
            <a:endParaRPr lang="tr-TR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3292641" y="2662007"/>
            <a:ext cx="2558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Musa SADAK, </a:t>
            </a:r>
            <a:r>
              <a:rPr lang="tr-TR" sz="200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Ph.D</a:t>
            </a:r>
            <a:r>
              <a:rPr lang="tr-TR" sz="2000" i="0" dirty="0" smtClean="0">
                <a:solidFill>
                  <a:srgbClr val="FFFFFF"/>
                </a:solidFill>
                <a:latin typeface="Palatino Linotype" panose="02040502050505030304" pitchFamily="18" charset="0"/>
              </a:rPr>
              <a:t>.</a:t>
            </a:r>
            <a:endParaRPr lang="tr-TR" sz="2000" i="0" dirty="0" smtClean="0">
              <a:solidFill>
                <a:srgbClr val="FFFFFF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26547D-6FCF-6544-A1AE-7DEB4B097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4800600"/>
            <a:ext cx="1905001" cy="190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0E24F-F61F-3641-871C-0680CA6DA1EA}"/>
              </a:ext>
            </a:extLst>
          </p:cNvPr>
          <p:cNvSpPr txBox="1"/>
          <p:nvPr/>
        </p:nvSpPr>
        <p:spPr>
          <a:xfrm>
            <a:off x="2543850" y="3062117"/>
            <a:ext cx="4056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Eğitim Fakültesi</a:t>
            </a:r>
          </a:p>
          <a:p>
            <a:pPr algn="ctr"/>
            <a:r>
              <a:rPr lang="tr-TR" sz="20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Eğitim Programları ve Öğretim ABD</a:t>
            </a:r>
            <a:endParaRPr lang="tr-TR" sz="20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tahsis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rastgele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bile,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sosyal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süreçler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bağımlılığı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yaratmak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istatistiksel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bağımlılıkla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zorluklarla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karşılaşmıştır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aslında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varsaymıştır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korelasyon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beklenir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açıkça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modellenir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da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başına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birleştirilen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4"/>
          <a:stretch>
            <a:fillRect/>
          </a:stretch>
        </p:blipFill>
        <p:spPr>
          <a:xfrm>
            <a:off x="4114800" y="4495800"/>
            <a:ext cx="99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), ve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iki de öğrenci-düzeyi açıklayıcı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exam score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say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two years earlier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 smtClean="0"/>
              <a:t>3</a:t>
            </a:r>
            <a:endParaRPr lang="tr-TR" sz="1100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 smtClean="0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4783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Sağda gösterilen tabloda verilen şekildeki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yapının veri halini belirtmektedir.</a:t>
            </a:r>
          </a:p>
          <a:p>
            <a:pPr marL="360363" indent="-349250" eaLnBrk="1" hangingPunct="1">
              <a:spcBef>
                <a:spcPts val="0"/>
              </a:spcBef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Burada ayrıca çıktı değişkeni (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exam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score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in the current year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), bir okul-düzeyi </a:t>
            </a: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type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), ve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iki de öğrenci-düzeyi açıklayıcı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d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eğişken (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gender and previous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exam score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spcBef>
                <a:spcPts val="0"/>
              </a:spcBef>
              <a:buNone/>
            </a:pP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say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two years earlier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) verilmiştir.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 smtClean="0"/>
              <a:t>3</a:t>
            </a:r>
            <a:endParaRPr lang="tr-TR" sz="1100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 smtClean="0"/>
              <a:t>State</a:t>
            </a:r>
            <a:endParaRPr lang="tr-TR" i="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181599" y="30480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181599" y="36576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181599" y="4495800"/>
            <a:ext cx="33120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26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49250" indent="-349250" eaLnBrk="1" hangingPunct="1">
              <a:spcBef>
                <a:spcPts val="0"/>
              </a:spcBef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Burada çıktı değişkeninin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ölçüldüğünü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fark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edeceksiniz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4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var.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dengeli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değildir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gerektirmez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indekslemek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temsil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kullanılırken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j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simgesi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indekslemektedir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572628" y="1676400"/>
            <a:ext cx="4267200" cy="12833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5181600" y="914400"/>
            <a:ext cx="3295015" cy="482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3657600"/>
            <a:ext cx="228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100" i="0" dirty="0" smtClean="0"/>
              <a:t>3</a:t>
            </a:r>
            <a:endParaRPr lang="tr-TR" sz="1100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7961772" y="3657600"/>
            <a:ext cx="4964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050" i="0" dirty="0" err="1" smtClean="0"/>
              <a:t>State</a:t>
            </a:r>
            <a:endParaRPr lang="tr-TR" i="0" dirty="0"/>
          </a:p>
        </p:txBody>
      </p:sp>
    </p:spTree>
    <p:extLst>
      <p:ext uri="{BB962C8B-B14F-4D97-AF65-F5344CB8AC3E}">
        <p14:creationId xmlns:p14="http://schemas.microsoft.com/office/powerpoint/2010/main" val="26290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Yapılar (Okuldaki 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test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puanı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cinsiyeti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kamusal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/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niteliği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hakkında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mevcut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model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zengin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dizi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sorabiliriz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kız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öğrencilere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X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5474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2 Seviyeli Hiyerarşik 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Yapılar (Okuldaki 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b="1" dirty="0">
                <a:latin typeface="Palatino Linotype" panose="02040502050505030304" pitchFamily="18" charset="0"/>
                <a:ea typeface="ＭＳ Ｐゴシック" charset="0"/>
              </a:rPr>
              <a:t>kız öğrencilerden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Cinsiyet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uçurumu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farklılık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Erkekler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kız öğrencilere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göre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</a:t>
            </a:r>
            <a:r>
              <a:rPr lang="tr-TR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kenlik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gösteriyor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</a:t>
            </a:r>
            <a:r>
              <a:rPr lang="tr-TR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u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ilerlemesindeki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değişim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nedir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X (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örneklemdeki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diğer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etkisi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bakımından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mıdır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Önceden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kazanımı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düşük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olan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arasında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değişkenlik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var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mı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okullarından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okullarındaki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ilerlemelerinde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az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değişken</a:t>
            </a:r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  <a:ea typeface="ＭＳ Ｐゴシック" charset="0"/>
              </a:rPr>
              <a:t> mi?</a:t>
            </a:r>
            <a:endParaRPr lang="tr-TR" sz="1600" dirty="0">
              <a:solidFill>
                <a:srgbClr val="FF0000"/>
              </a:solidFill>
              <a:latin typeface="Palatino Linotype" panose="02040502050505030304" pitchFamily="18" charset="0"/>
              <a:ea typeface="ＭＳ Ｐゴシック" charset="0"/>
            </a:endParaRPr>
          </a:p>
          <a:p>
            <a:pPr marL="411163" indent="-400050" eaLnBrk="1" hangingPunct="1">
              <a:buFont typeface="+mj-lt"/>
              <a:buAutoNum type="romanLcPeriod"/>
            </a:pP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Kızlar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okullarında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b="1" dirty="0" err="1">
                <a:latin typeface="Palatino Linotype" panose="02040502050505030304" pitchFamily="18" charset="0"/>
                <a:ea typeface="ＭＳ Ｐゴシック" charset="0"/>
              </a:rPr>
              <a:t>kaydediyor</a:t>
            </a:r>
            <a:r>
              <a:rPr lang="en-US" sz="1600" b="1" dirty="0">
                <a:latin typeface="Palatino Linotype" panose="02040502050505030304" pitchFamily="18" charset="0"/>
                <a:ea typeface="ＭＳ Ｐゴシック" charset="0"/>
              </a:rPr>
              <a:t> mu?</a:t>
            </a:r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lvl="0" indent="0">
              <a:buNone/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iii, iv, vi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viii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modelleyerek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alınabilirken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v, vii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ix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soruları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ortalamayı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fonksiyonu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274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err="1" smtClean="0">
                <a:latin typeface="Palatino Linotype" panose="02040502050505030304" pitchFamily="18" charset="0"/>
                <a:ea typeface="ＭＳ Ｐゴシック" charset="0"/>
              </a:rPr>
              <a:t>Two-stage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sample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survey</a:t>
            </a: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2400" b="1" i="1" dirty="0" err="1">
                <a:latin typeface="Palatino Linotype" panose="02040502050505030304" pitchFamily="18" charset="0"/>
                <a:ea typeface="ＭＳ Ｐゴシック" charset="0"/>
              </a:rPr>
              <a:t>design</a:t>
            </a:r>
            <a:endParaRPr lang="tr-TR" sz="20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296863" indent="-2857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büyük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ölçekli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yüze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ankette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toplayıcılar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görüşmeci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maliyetlerini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aza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aşamalı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tasarım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benimseyebilir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oylama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çalışmasında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araştırmacılar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önce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birincil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birimi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adlandırılan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bölgelerini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alanlardaki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kişileri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seçebilirler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seçim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prosedürü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coğrafi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kümelenmiş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götürür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).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Elbette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normalde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burada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gösterilen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dört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kümeden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4"/>
          <a:stretch>
            <a:fillRect/>
          </a:stretch>
        </p:blipFill>
        <p:spPr>
          <a:xfrm>
            <a:off x="2585562" y="2637100"/>
            <a:ext cx="3571875" cy="1790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824" y="4603000"/>
            <a:ext cx="76667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0" dirty="0">
                <a:solidFill>
                  <a:srgbClr val="212529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A schematic map of respondents obtained from a simple random sample contrasted with that from a two-stage sample design</a:t>
            </a:r>
            <a:endParaRPr lang="tr-TR" sz="1050" i="0" dirty="0"/>
          </a:p>
        </p:txBody>
      </p:sp>
    </p:spTree>
    <p:extLst>
      <p:ext uri="{BB962C8B-B14F-4D97-AF65-F5344CB8AC3E}">
        <p14:creationId xmlns:p14="http://schemas.microsoft.com/office/powerpoint/2010/main" val="3550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İlk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alacağız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aitse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bulunuyorsa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katı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de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verilmiştir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1981200" y="1524000"/>
            <a:ext cx="501078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4" name="Picture 13"/>
          <p:cNvPicPr/>
          <p:nvPr/>
        </p:nvPicPr>
        <p:blipFill>
          <a:blip r:embed="rId13"/>
          <a:stretch>
            <a:fillRect/>
          </a:stretch>
        </p:blipFill>
        <p:spPr>
          <a:xfrm>
            <a:off x="401568" y="1524001"/>
            <a:ext cx="3401447" cy="17526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4"/>
          <a:stretch>
            <a:fillRect/>
          </a:stretch>
        </p:blipFill>
        <p:spPr>
          <a:xfrm>
            <a:off x="4419600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793" y="2516579"/>
            <a:ext cx="7110413" cy="914400"/>
          </a:xfrm>
        </p:spPr>
        <p:txBody>
          <a:bodyPr/>
          <a:lstStyle/>
          <a:p>
            <a:pPr algn="ctr" eaLnBrk="1" hangingPunct="1"/>
            <a:r>
              <a:rPr lang="tr-TR" dirty="0" smtClean="0">
                <a:latin typeface="Palatino Linotype" panose="02040502050505030304" pitchFamily="18" charset="0"/>
                <a:ea typeface="ＭＳ Ｐゴシック" charset="0"/>
              </a:rPr>
              <a:t>HLM Doğası</a:t>
            </a:r>
            <a:endParaRPr lang="tr-TR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14:cNvPr>
              <p14:cNvContentPartPr/>
              <p14:nvPr/>
            </p14:nvContentPartPr>
            <p14:xfrm>
              <a:off x="1923288" y="65456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A24215-E672-1B4E-9B47-FCFE21DA7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648" y="64830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14:cNvPr>
              <p14:cNvContentPartPr/>
              <p14:nvPr/>
            </p14:nvContentPartPr>
            <p14:xfrm>
              <a:off x="257568" y="6375404"/>
              <a:ext cx="2462040" cy="27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BE40D2-9E63-2D49-BF8A-345F0DB426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928" y="6312404"/>
                <a:ext cx="2587680" cy="398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890DB8-E97D-484D-B023-A76A6E3F29B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03F76-7C61-8247-9B87-C2E9E7324960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6300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>
                <a:latin typeface="Palatino Linotype" panose="02040502050505030304" pitchFamily="18" charset="0"/>
                <a:ea typeface="ＭＳ Ｐゴシック" charset="0"/>
              </a:rPr>
              <a:t>3</a:t>
            </a: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Sınıflardaki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90488" indent="-90488" eaLnBrk="1" hangingPunct="1">
              <a:spcBef>
                <a:spcPts val="0"/>
              </a:spcBef>
            </a:pP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Sağdaki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Tablonun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çerçevesi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sınıf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stilinin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(formal or informal)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ilerleme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üzerindeki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ilerlemenin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devlet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olmadığını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kullanılabilecek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göstermektedir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çalışmada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her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sınıfta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öğretmen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bulunmaktadir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ilkokulda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genellikle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olduğu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nedenle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öğretmenler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farklılıkları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ayırmak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imkansızdır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5" name="Picture 14"/>
          <p:cNvPicPr/>
          <p:nvPr/>
        </p:nvPicPr>
        <p:blipFill>
          <a:blip r:embed="rId13"/>
          <a:stretch>
            <a:fillRect/>
          </a:stretch>
        </p:blipFill>
        <p:spPr>
          <a:xfrm>
            <a:off x="4946015" y="1321121"/>
            <a:ext cx="3969385" cy="47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Giriş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ye geçmeden önce modelleme mantığından bahsedelim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Başarı Puanı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1302" y="5531476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Evdeki kitap sayısı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360363" indent="-349250" eaLnBrk="1" hangingPunct="1"/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y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= 7 + 0.1x (matematiksel olarak)</a:t>
            </a: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Başarı puanı = 7 + 0.1*Evdeki kitap sayısı (değerler sembolik)</a:t>
            </a: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Başarı puanı 20, evinde 200 kitap bulunan öğrenciyi düşünelim.</a:t>
            </a: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20 = 7 + 0.1*200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20 = 7 + 20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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  <a:sym typeface="Wingdings" panose="05000000000000000000" pitchFamily="2" charset="2"/>
              </a:rPr>
              <a:t> 20 = 27 ?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55945" y="169973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Başarı Puanı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5722467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Evdeki kitap sayısı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591" y="4344009"/>
            <a:ext cx="111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err="1" smtClean="0">
                <a:latin typeface="Palatino Linotype" panose="02040502050505030304" pitchFamily="18" charset="0"/>
              </a:rPr>
              <a:t>Intercept</a:t>
            </a:r>
            <a:r>
              <a:rPr lang="tr-TR" sz="1200" i="0" dirty="0" smtClean="0">
                <a:latin typeface="Palatino Linotype" panose="02040502050505030304" pitchFamily="18" charset="0"/>
              </a:rPr>
              <a:t> (kesişim)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3626" y="4548452"/>
            <a:ext cx="9151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0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 smtClean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 smtClean="0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 smtClean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b="7466"/>
          <a:stretch/>
        </p:blipFill>
        <p:spPr>
          <a:xfrm>
            <a:off x="1371600" y="1489953"/>
            <a:ext cx="6432109" cy="40726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729" y="3073806"/>
            <a:ext cx="111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Başarı Puanı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1302" y="5531476"/>
            <a:ext cx="177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0" dirty="0" smtClean="0">
                <a:latin typeface="Palatino Linotype" panose="02040502050505030304" pitchFamily="18" charset="0"/>
              </a:rPr>
              <a:t>Evdeki kitap sayısı</a:t>
            </a:r>
            <a:endParaRPr lang="tr-TR" sz="1200" i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Başarı puanı = 7 + 0.2*Evdeki kitap sayısı + </a:t>
            </a:r>
            <a:r>
              <a:rPr lang="tr-TR" sz="1600" b="1" dirty="0" smtClean="0">
                <a:latin typeface="Palatino Linotype" panose="02040502050505030304" pitchFamily="18" charset="0"/>
                <a:ea typeface="ＭＳ Ｐゴシック" charset="0"/>
              </a:rPr>
              <a:t>Hata değeri (</a:t>
            </a:r>
            <a:r>
              <a:rPr lang="tr-TR" sz="1600" b="1" dirty="0" err="1" smtClean="0">
                <a:latin typeface="Palatino Linotype" panose="02040502050505030304" pitchFamily="18" charset="0"/>
                <a:ea typeface="ＭＳ Ｐゴシック" charset="0"/>
              </a:rPr>
              <a:t>residual</a:t>
            </a:r>
            <a:r>
              <a:rPr lang="tr-TR" sz="1600" b="1" dirty="0" smtClean="0">
                <a:latin typeface="Palatino Linotype" panose="02040502050505030304" pitchFamily="18" charset="0"/>
                <a:ea typeface="ＭＳ Ｐゴシック" charset="0"/>
              </a:rPr>
              <a:t>)</a:t>
            </a:r>
          </a:p>
          <a:p>
            <a:pPr marL="360363" indent="-349250" eaLnBrk="1" hangingPunct="1"/>
            <a:endParaRPr lang="tr-TR" sz="1600" b="1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b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One-level: Y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B</a:t>
            </a:r>
            <a:r>
              <a:rPr lang="en-US" sz="1600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 smtClean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*X</a:t>
            </a:r>
            <a:r>
              <a:rPr lang="tr-TR" sz="1600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endParaRPr lang="en-US" sz="1600" dirty="0">
              <a:ea typeface="Calibri"/>
              <a:cs typeface="Times New Roman"/>
            </a:endParaRPr>
          </a:p>
          <a:p>
            <a:pPr marL="2514600" indent="0">
              <a:lnSpc>
                <a:spcPct val="140000"/>
              </a:lnSpc>
              <a:buFont typeface="Arial" charset="0"/>
              <a:buNone/>
              <a:defRPr/>
            </a:pPr>
            <a:r>
              <a:rPr lang="en-US" sz="1600" dirty="0">
                <a:latin typeface="Times New Roman"/>
                <a:ea typeface="Calibri"/>
                <a:cs typeface="Times New Roman"/>
              </a:rPr>
              <a:t>Multilevel: 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Y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=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0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B</a:t>
            </a:r>
            <a:r>
              <a:rPr lang="en-US" sz="1600" baseline="-25000" dirty="0">
                <a:latin typeface="Times New Roman"/>
                <a:ea typeface="Calibri"/>
                <a:cs typeface="Times New Roman"/>
              </a:rPr>
              <a:t>1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+ 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B</a:t>
            </a:r>
            <a:r>
              <a:rPr lang="tr-TR" sz="1600" baseline="-25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*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X</a:t>
            </a:r>
            <a:r>
              <a:rPr lang="en-US" sz="1600" baseline="-25000" dirty="0" err="1" smtClean="0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baseline="-25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 smtClean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u</a:t>
            </a:r>
            <a:r>
              <a:rPr lang="en-US" sz="1600" baseline="-25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+ </a:t>
            </a:r>
            <a:r>
              <a:rPr lang="en-US" sz="1600" i="1" dirty="0" err="1">
                <a:latin typeface="Times New Roman"/>
                <a:ea typeface="Calibri"/>
                <a:cs typeface="Times New Roman"/>
              </a:rPr>
              <a:t>e</a:t>
            </a:r>
            <a:r>
              <a:rPr lang="en-US" sz="1600" i="1" baseline="-25000" dirty="0" err="1">
                <a:latin typeface="Times New Roman"/>
                <a:ea typeface="Calibri"/>
                <a:cs typeface="Times New Roman"/>
              </a:rPr>
              <a:t>i</a:t>
            </a:r>
            <a:r>
              <a:rPr lang="en-US" sz="1600" i="1" baseline="-25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</a:t>
            </a:r>
            <a:endParaRPr lang="en-US" sz="1600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marL="360363" indent="-349250" eaLnBrk="1" hangingPunct="1"/>
            <a:endParaRPr lang="tr-TR" sz="1600" b="1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11113" indent="0" eaLnBrk="1" hangingPunct="1">
              <a:buNone/>
            </a:pP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39358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Giriş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sahip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popülasyonlardan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keşfetmek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en-US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Lineer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Modelleme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(HLM),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olarak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yapılandırılmış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analiz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tasarlanmış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özel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çoklu düzey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regresyon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modelleme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tekniğidir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.</a:t>
            </a: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Herhangi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karmaşık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belirleyebiliriz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sistemin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seviyesindeki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Çoğu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zaman,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her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zaman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olmamakla birlikte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atomik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Bireyler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daha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sonra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örneğin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gruplandırılır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Burada ilk verilen örneklerde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1.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2.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olduğunu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söyleyebiliriz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terimleri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nedense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birbirinin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yerine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kullanılmaktadır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seviyenin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ilişkisini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ettiğini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düzey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geçtiği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ancak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yapmadığını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unutmay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alım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760413" lvl="1" indent="-349250" eaLnBrk="1" hangingPunct="1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Paylaşılan </a:t>
            </a:r>
            <a:r>
              <a:rPr lang="tr-TR" sz="1600" dirty="0">
                <a:latin typeface="Palatino Linotype" panose="02040502050505030304" pitchFamily="18" charset="0"/>
                <a:ea typeface="ＭＳ Ｐゴシック" charset="0"/>
              </a:rPr>
              <a:t>v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eri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lerde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sıra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bazı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örnek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açıklayıcı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(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öngörücü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çıktı değişkeni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(y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sağla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n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acaktır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 dirty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</p:spTree>
    <p:extLst>
      <p:ext uri="{BB962C8B-B14F-4D97-AF65-F5344CB8AC3E}">
        <p14:creationId xmlns:p14="http://schemas.microsoft.com/office/powerpoint/2010/main" val="11360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Yukarıdaki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şekil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araştırma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probleminin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altında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yatan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yapıyı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cinsinden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göstermeyi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amaçlayan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;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düğümler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belirli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populasyon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birimleridir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durumda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seviyeyi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Alt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1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tr-TR" sz="1600" dirty="0" err="1" smtClean="0">
                <a:latin typeface="Palatino Linotype" panose="02040502050505030304" pitchFamily="18" charset="0"/>
                <a:ea typeface="ＭＳ Ｐゴシック" charset="0"/>
              </a:rPr>
              <a:t>Student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2 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vb.)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üst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birimler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sınıflandırmasını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(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1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,…,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School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4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)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oluşturur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Bu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ünite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diyagramı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okulların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yerleştirilmiş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temel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aktaran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örnek bir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şemadır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Gerçek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setinde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elbette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dörtten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fazla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okulumuz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12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den fazla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öğrencimiz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 smtClean="0">
                <a:latin typeface="Palatino Linotype" panose="02040502050505030304" pitchFamily="18" charset="0"/>
                <a:ea typeface="ＭＳ Ｐゴシック" charset="0"/>
              </a:rPr>
              <a:t>olacaktı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 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534400" cy="53578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2 Seviyeli Hiyerarşik Yapılar</a:t>
            </a:r>
          </a:p>
          <a:p>
            <a:pPr marL="0" indent="0" eaLnBrk="1" hangingPunct="1">
              <a:buFontTx/>
              <a:buNone/>
            </a:pPr>
            <a:r>
              <a:rPr lang="tr-TR" sz="2400" b="1" i="1" dirty="0" smtClean="0">
                <a:latin typeface="Palatino Linotype" panose="02040502050505030304" pitchFamily="18" charset="0"/>
                <a:ea typeface="ＭＳ Ｐゴシック" charset="0"/>
              </a:rPr>
              <a:t>(Okuldaki Öğrenciler)</a:t>
            </a:r>
            <a:endParaRPr lang="tr-TR" sz="2400" b="1" i="1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tr-TR" sz="20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Hiyerarşik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öğrencinin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yalnızca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gittiği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hareket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etmediği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gelir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.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performansıyla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ilgilendiğimizde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böyle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ortaya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çıkabilir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her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çok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sayıda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için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değerlendirerek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bunun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tekrar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ölçümlerini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yaparız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</a:t>
            </a:r>
            <a:endParaRPr lang="tr-TR" sz="1600" dirty="0" smtClean="0">
              <a:latin typeface="Palatino Linotype" panose="02040502050505030304" pitchFamily="18" charset="0"/>
              <a:ea typeface="ＭＳ Ｐゴシック" charset="0"/>
            </a:endParaRPr>
          </a:p>
          <a:p>
            <a:pPr marL="360363" indent="-349250" eaLnBrk="1" hangingPunct="1"/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Aynı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okuldaki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öğrencilerin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sınav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performansı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gibi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değişkenler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üzerinde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sıklıkla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benzer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eğiliminde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olmaları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anlamında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,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bu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yapının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ilişkili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veya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bağımsız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olmayan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verilere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yol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açması</a:t>
            </a:r>
            <a:r>
              <a:rPr lang="en-US" sz="1600" dirty="0">
                <a:latin typeface="Palatino Linotype" panose="02040502050505030304" pitchFamily="18" charset="0"/>
                <a:ea typeface="ＭＳ Ｐゴシック" charset="0"/>
              </a:rPr>
              <a:t> </a:t>
            </a:r>
            <a:r>
              <a:rPr lang="en-US" sz="1600" dirty="0" err="1">
                <a:latin typeface="Palatino Linotype" panose="02040502050505030304" pitchFamily="18" charset="0"/>
                <a:ea typeface="ＭＳ Ｐゴシック" charset="0"/>
              </a:rPr>
              <a:t>muhtemeldir</a:t>
            </a:r>
            <a:r>
              <a:rPr lang="en-US" sz="1600" dirty="0" smtClean="0">
                <a:latin typeface="Palatino Linotype" panose="02040502050505030304" pitchFamily="18" charset="0"/>
                <a:ea typeface="ＭＳ Ｐゴシック" charset="0"/>
              </a:rPr>
              <a:t>.</a:t>
            </a:r>
            <a:r>
              <a:rPr lang="tr-TR" sz="1600" dirty="0" smtClean="0">
                <a:latin typeface="Palatino Linotype" panose="02040502050505030304" pitchFamily="18" charset="0"/>
                <a:ea typeface="ＭＳ Ｐゴシック" charset="0"/>
              </a:rPr>
              <a:t> Yani aynı okulda bulunan öğrencilerin performans olarak benzerlik göstermeleri beklenir.</a:t>
            </a:r>
            <a:endParaRPr lang="tr-TR" sz="1600" dirty="0">
              <a:latin typeface="Palatino Linotype" panose="02040502050505030304" pitchFamily="18" charset="0"/>
              <a:ea typeface="ＭＳ Ｐゴシック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14:cNvPr>
              <p14:cNvContentPartPr/>
              <p14:nvPr/>
            </p14:nvContentPartPr>
            <p14:xfrm>
              <a:off x="401568" y="6382964"/>
              <a:ext cx="2210400" cy="24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91156A-FF99-D04E-AECF-AAA0DEDC6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28" y="6319964"/>
                <a:ext cx="233604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BE9CB2-0C9B-1048-A2D4-7104D02BD36E}"/>
              </a:ext>
            </a:extLst>
          </p:cNvPr>
          <p:cNvGrpSpPr/>
          <p:nvPr/>
        </p:nvGrpSpPr>
        <p:grpSpPr>
          <a:xfrm>
            <a:off x="652488" y="6453524"/>
            <a:ext cx="139320" cy="53280"/>
            <a:chOff x="652488" y="6453524"/>
            <a:chExt cx="139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14:cNvPr>
                <p14:cNvContentPartPr/>
                <p14:nvPr/>
              </p14:nvContentPartPr>
              <p14:xfrm>
                <a:off x="791448" y="650644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C26EE-DD2C-B244-8C34-D3410FB3E9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08" y="64434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E595F4-27E8-784C-9777-5A3DDFD674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6330E7-8DA0-0E4F-BE15-58F28CB839E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15D221-E43F-5C40-9345-2D1F1B6BE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DC6C9B-07A8-DB44-8CEA-05090EE8C5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14:cNvPr>
                <p14:cNvContentPartPr/>
                <p14:nvPr/>
              </p14:nvContentPartPr>
              <p14:xfrm>
                <a:off x="652488" y="645352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895193-C6A7-9A4B-824E-02CB277446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488" y="639088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3B7240-0AD3-E843-BCF4-02F81A06966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6" y="6207764"/>
            <a:ext cx="608520" cy="608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1A2DC-9A04-584A-BA23-8B685361352F}"/>
              </a:ext>
            </a:extLst>
          </p:cNvPr>
          <p:cNvSpPr txBox="1"/>
          <p:nvPr/>
        </p:nvSpPr>
        <p:spPr>
          <a:xfrm>
            <a:off x="913626" y="6311969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i="0">
                <a:solidFill>
                  <a:schemeClr val="bg1"/>
                </a:solidFill>
                <a:latin typeface="Baskerville Old Face" panose="02020602080505020303" pitchFamily="18" charset="77"/>
              </a:rPr>
              <a:t>KASTAMONU ÜNİVERSİTESİ</a:t>
            </a:r>
          </a:p>
        </p:txBody>
      </p:sp>
      <p:pic>
        <p:nvPicPr>
          <p:cNvPr id="13" name="Picture 12"/>
          <p:cNvPicPr/>
          <p:nvPr/>
        </p:nvPicPr>
        <p:blipFill>
          <a:blip r:embed="rId13"/>
          <a:stretch>
            <a:fillRect/>
          </a:stretch>
        </p:blipFill>
        <p:spPr>
          <a:xfrm>
            <a:off x="1600200" y="1688494"/>
            <a:ext cx="6019800" cy="18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1460</Words>
  <Application>Microsoft Office PowerPoint</Application>
  <PresentationFormat>On-screen Show (4:3)</PresentationFormat>
  <Paragraphs>264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Baskerville Old Face</vt:lpstr>
      <vt:lpstr>Calibri</vt:lpstr>
      <vt:lpstr>Palatino Linotype</vt:lpstr>
      <vt:lpstr>Segoe UI</vt:lpstr>
      <vt:lpstr>Times New Roman</vt:lpstr>
      <vt:lpstr>Wingdings</vt:lpstr>
      <vt:lpstr>Blank Presentation</vt:lpstr>
      <vt:lpstr>R ile Hiyerarşik Lineer Modelleme (HLM)</vt:lpstr>
      <vt:lpstr>HLM Doğası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Computer</cp:lastModifiedBy>
  <cp:revision>301</cp:revision>
  <cp:lastPrinted>2006-11-16T20:01:38Z</cp:lastPrinted>
  <dcterms:created xsi:type="dcterms:W3CDTF">2006-11-07T21:52:34Z</dcterms:created>
  <dcterms:modified xsi:type="dcterms:W3CDTF">2021-05-25T13:55:59Z</dcterms:modified>
</cp:coreProperties>
</file>