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9"/>
  </p:notesMasterIdLst>
  <p:sldIdLst>
    <p:sldId id="257" r:id="rId2"/>
    <p:sldId id="562" r:id="rId3"/>
    <p:sldId id="261" r:id="rId4"/>
    <p:sldId id="560" r:id="rId5"/>
    <p:sldId id="258" r:id="rId6"/>
    <p:sldId id="512" r:id="rId7"/>
    <p:sldId id="262" r:id="rId8"/>
    <p:sldId id="513" r:id="rId9"/>
    <p:sldId id="264" r:id="rId10"/>
    <p:sldId id="271" r:id="rId11"/>
    <p:sldId id="270" r:id="rId12"/>
    <p:sldId id="269" r:id="rId13"/>
    <p:sldId id="275" r:id="rId14"/>
    <p:sldId id="276" r:id="rId15"/>
    <p:sldId id="283" r:id="rId16"/>
    <p:sldId id="287" r:id="rId17"/>
    <p:sldId id="288" r:id="rId18"/>
    <p:sldId id="290" r:id="rId19"/>
    <p:sldId id="53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462" r:id="rId29"/>
    <p:sldId id="302" r:id="rId30"/>
    <p:sldId id="301" r:id="rId31"/>
    <p:sldId id="529" r:id="rId32"/>
    <p:sldId id="530" r:id="rId33"/>
    <p:sldId id="531" r:id="rId34"/>
    <p:sldId id="532" r:id="rId35"/>
    <p:sldId id="533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57" r:id="rId46"/>
    <p:sldId id="558" r:id="rId47"/>
    <p:sldId id="550" r:id="rId48"/>
    <p:sldId id="551" r:id="rId49"/>
    <p:sldId id="552" r:id="rId50"/>
    <p:sldId id="553" r:id="rId51"/>
    <p:sldId id="559" r:id="rId52"/>
    <p:sldId id="555" r:id="rId53"/>
    <p:sldId id="535" r:id="rId54"/>
    <p:sldId id="536" r:id="rId55"/>
    <p:sldId id="537" r:id="rId56"/>
    <p:sldId id="538" r:id="rId57"/>
    <p:sldId id="432" r:id="rId58"/>
    <p:sldId id="433" r:id="rId59"/>
    <p:sldId id="436" r:id="rId60"/>
    <p:sldId id="556" r:id="rId61"/>
    <p:sldId id="434" r:id="rId62"/>
    <p:sldId id="445" r:id="rId63"/>
    <p:sldId id="446" r:id="rId64"/>
    <p:sldId id="437" r:id="rId65"/>
    <p:sldId id="505" r:id="rId66"/>
    <p:sldId id="506" r:id="rId67"/>
    <p:sldId id="509" r:id="rId68"/>
    <p:sldId id="511" r:id="rId69"/>
    <p:sldId id="461" r:id="rId70"/>
    <p:sldId id="481" r:id="rId71"/>
    <p:sldId id="482" r:id="rId72"/>
    <p:sldId id="483" r:id="rId73"/>
    <p:sldId id="484" r:id="rId74"/>
    <p:sldId id="485" r:id="rId75"/>
    <p:sldId id="487" r:id="rId76"/>
    <p:sldId id="486" r:id="rId77"/>
    <p:sldId id="491" r:id="rId78"/>
    <p:sldId id="311" r:id="rId79"/>
    <p:sldId id="514" r:id="rId80"/>
    <p:sldId id="515" r:id="rId81"/>
    <p:sldId id="516" r:id="rId82"/>
    <p:sldId id="518" r:id="rId83"/>
    <p:sldId id="517" r:id="rId84"/>
    <p:sldId id="519" r:id="rId85"/>
    <p:sldId id="563" r:id="rId86"/>
    <p:sldId id="355" r:id="rId87"/>
    <p:sldId id="346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1021" autoAdjust="0"/>
  </p:normalViewPr>
  <p:slideViewPr>
    <p:cSldViewPr>
      <p:cViewPr varScale="1">
        <p:scale>
          <a:sx n="67" d="100"/>
          <a:sy n="67" d="100"/>
        </p:scale>
        <p:origin x="-123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7B1C8-7EC2-49CD-869F-DE0B5E443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AF0093A-EE46-4D43-A9F0-7AA9A7191482}">
      <dgm:prSet phldrT="[Text]"/>
      <dgm:spPr/>
      <dgm:t>
        <a:bodyPr/>
        <a:lstStyle/>
        <a:p>
          <a:r>
            <a:rPr lang="en-US" dirty="0" smtClean="0"/>
            <a:t>Linear Layout</a:t>
          </a:r>
          <a:endParaRPr lang="en-IN" dirty="0"/>
        </a:p>
      </dgm:t>
    </dgm:pt>
    <dgm:pt modelId="{D02145A8-390E-48E8-BB23-852A74CCEBF5}" type="parTrans" cxnId="{D9D90EA9-AC7C-4D37-B661-97500033A48A}">
      <dgm:prSet/>
      <dgm:spPr/>
      <dgm:t>
        <a:bodyPr/>
        <a:lstStyle/>
        <a:p>
          <a:endParaRPr lang="en-IN"/>
        </a:p>
      </dgm:t>
    </dgm:pt>
    <dgm:pt modelId="{AADCE922-1979-47B4-A10B-D8938EFDD43D}" type="sibTrans" cxnId="{D9D90EA9-AC7C-4D37-B661-97500033A48A}">
      <dgm:prSet/>
      <dgm:spPr/>
      <dgm:t>
        <a:bodyPr/>
        <a:lstStyle/>
        <a:p>
          <a:endParaRPr lang="en-IN"/>
        </a:p>
      </dgm:t>
    </dgm:pt>
    <dgm:pt modelId="{FFF7F7BB-AFA2-4B88-B982-DC5402945F1F}">
      <dgm:prSet phldrT="[Text]"/>
      <dgm:spPr/>
      <dgm:t>
        <a:bodyPr/>
        <a:lstStyle/>
        <a:p>
          <a:r>
            <a:rPr lang="en-US" dirty="0" smtClean="0"/>
            <a:t>Button</a:t>
          </a:r>
          <a:endParaRPr lang="en-IN" dirty="0"/>
        </a:p>
      </dgm:t>
    </dgm:pt>
    <dgm:pt modelId="{6A827494-00CB-4523-B79B-AE871F78208E}" type="parTrans" cxnId="{213A0638-1054-4A52-A214-D3FEF5F58CF1}">
      <dgm:prSet/>
      <dgm:spPr/>
      <dgm:t>
        <a:bodyPr/>
        <a:lstStyle/>
        <a:p>
          <a:endParaRPr lang="en-IN"/>
        </a:p>
      </dgm:t>
    </dgm:pt>
    <dgm:pt modelId="{8A15DC24-346D-46E7-816B-AA49812CA1F0}" type="sibTrans" cxnId="{213A0638-1054-4A52-A214-D3FEF5F58CF1}">
      <dgm:prSet/>
      <dgm:spPr/>
      <dgm:t>
        <a:bodyPr/>
        <a:lstStyle/>
        <a:p>
          <a:endParaRPr lang="en-IN"/>
        </a:p>
      </dgm:t>
    </dgm:pt>
    <dgm:pt modelId="{82E2D59A-3278-41A6-8652-FDE74CF94350}">
      <dgm:prSet phldrT="[Text]"/>
      <dgm:spPr/>
      <dgm:t>
        <a:bodyPr/>
        <a:lstStyle/>
        <a:p>
          <a:r>
            <a:rPr lang="en-US" dirty="0" smtClean="0"/>
            <a:t>Text</a:t>
          </a:r>
          <a:br>
            <a:rPr lang="en-US" dirty="0" smtClean="0"/>
          </a:br>
          <a:r>
            <a:rPr lang="en-US" dirty="0" smtClean="0"/>
            <a:t>View</a:t>
          </a:r>
          <a:endParaRPr lang="en-IN" dirty="0"/>
        </a:p>
      </dgm:t>
    </dgm:pt>
    <dgm:pt modelId="{5A98D4AD-6A8D-491C-BCFD-6DB346CEDDEB}" type="parTrans" cxnId="{7FA79D38-E0AF-4107-B846-C69240F32AE7}">
      <dgm:prSet/>
      <dgm:spPr/>
      <dgm:t>
        <a:bodyPr/>
        <a:lstStyle/>
        <a:p>
          <a:endParaRPr lang="en-IN"/>
        </a:p>
      </dgm:t>
    </dgm:pt>
    <dgm:pt modelId="{4C37D6B9-4A05-4283-B2DF-D60196CE3ED0}" type="sibTrans" cxnId="{7FA79D38-E0AF-4107-B846-C69240F32AE7}">
      <dgm:prSet/>
      <dgm:spPr/>
      <dgm:t>
        <a:bodyPr/>
        <a:lstStyle/>
        <a:p>
          <a:endParaRPr lang="en-IN"/>
        </a:p>
      </dgm:t>
    </dgm:pt>
    <dgm:pt modelId="{56340389-8323-469F-AB1C-4EE60F7CAFAC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F24E188C-C110-4CBE-8BEF-2CB8E6FAF4B0}" type="parTrans" cxnId="{C1110BB1-7D58-45CA-AA8D-70529CF3380A}">
      <dgm:prSet/>
      <dgm:spPr/>
      <dgm:t>
        <a:bodyPr/>
        <a:lstStyle/>
        <a:p>
          <a:endParaRPr lang="en-IN"/>
        </a:p>
      </dgm:t>
    </dgm:pt>
    <dgm:pt modelId="{1D980FC7-4969-445A-BD2C-190A3848141C}" type="sibTrans" cxnId="{C1110BB1-7D58-45CA-AA8D-70529CF3380A}">
      <dgm:prSet/>
      <dgm:spPr/>
      <dgm:t>
        <a:bodyPr/>
        <a:lstStyle/>
        <a:p>
          <a:endParaRPr lang="en-IN"/>
        </a:p>
      </dgm:t>
    </dgm:pt>
    <dgm:pt modelId="{F8156125-643B-41E3-BFF0-144E90204144}">
      <dgm:prSet phldrT="[Text]"/>
      <dgm:spPr/>
      <dgm:t>
        <a:bodyPr/>
        <a:lstStyle/>
        <a:p>
          <a:r>
            <a:rPr lang="en-US" dirty="0" smtClean="0"/>
            <a:t>Text View</a:t>
          </a:r>
          <a:endParaRPr lang="en-IN" dirty="0"/>
        </a:p>
      </dgm:t>
    </dgm:pt>
    <dgm:pt modelId="{56D85398-EF82-468E-87B0-6795E4B28D07}" type="parTrans" cxnId="{B964CEA7-FF6B-41D9-A0E6-5C15F4DC66DD}">
      <dgm:prSet/>
      <dgm:spPr/>
      <dgm:t>
        <a:bodyPr/>
        <a:lstStyle/>
        <a:p>
          <a:endParaRPr lang="en-IN"/>
        </a:p>
      </dgm:t>
    </dgm:pt>
    <dgm:pt modelId="{AE54F532-AD92-496E-B7D1-1DBA23DD29E4}" type="sibTrans" cxnId="{B964CEA7-FF6B-41D9-A0E6-5C15F4DC66DD}">
      <dgm:prSet/>
      <dgm:spPr/>
      <dgm:t>
        <a:bodyPr/>
        <a:lstStyle/>
        <a:p>
          <a:endParaRPr lang="en-IN"/>
        </a:p>
      </dgm:t>
    </dgm:pt>
    <dgm:pt modelId="{5D590911-C464-44F8-86D7-66942DFAE156}">
      <dgm:prSet phldrT="[Text]"/>
      <dgm:spPr/>
      <dgm:t>
        <a:bodyPr/>
        <a:lstStyle/>
        <a:p>
          <a:r>
            <a:rPr lang="en-US" dirty="0" smtClean="0"/>
            <a:t>Edit </a:t>
          </a:r>
          <a:br>
            <a:rPr lang="en-US" dirty="0" smtClean="0"/>
          </a:br>
          <a:r>
            <a:rPr lang="en-US" dirty="0" smtClean="0"/>
            <a:t>Text</a:t>
          </a:r>
          <a:endParaRPr lang="en-IN" dirty="0"/>
        </a:p>
      </dgm:t>
    </dgm:pt>
    <dgm:pt modelId="{3BE5C631-104A-47AD-96A3-E4F35D2CFABF}" type="parTrans" cxnId="{B9CC8C47-55E4-4692-8470-98D0033D71BC}">
      <dgm:prSet/>
      <dgm:spPr/>
      <dgm:t>
        <a:bodyPr/>
        <a:lstStyle/>
        <a:p>
          <a:endParaRPr lang="en-IN"/>
        </a:p>
      </dgm:t>
    </dgm:pt>
    <dgm:pt modelId="{44261815-CD27-487A-BED7-DFB53EF729D4}" type="sibTrans" cxnId="{B9CC8C47-55E4-4692-8470-98D0033D71BC}">
      <dgm:prSet/>
      <dgm:spPr/>
      <dgm:t>
        <a:bodyPr/>
        <a:lstStyle/>
        <a:p>
          <a:endParaRPr lang="en-IN"/>
        </a:p>
      </dgm:t>
    </dgm:pt>
    <dgm:pt modelId="{7B5F953A-6931-4563-9645-CFAAC7714B23}" type="pres">
      <dgm:prSet presAssocID="{46D7B1C8-7EC2-49CD-869F-DE0B5E443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7F28B23-D4AA-4D1A-A1B2-F74F4F40C03E}" type="pres">
      <dgm:prSet presAssocID="{4AF0093A-EE46-4D43-A9F0-7AA9A7191482}" presName="hierRoot1" presStyleCnt="0"/>
      <dgm:spPr/>
    </dgm:pt>
    <dgm:pt modelId="{E4909FCC-0A00-4219-BFB6-1187BA691033}" type="pres">
      <dgm:prSet presAssocID="{4AF0093A-EE46-4D43-A9F0-7AA9A7191482}" presName="composite" presStyleCnt="0"/>
      <dgm:spPr/>
    </dgm:pt>
    <dgm:pt modelId="{AF9D0EE9-C42A-4D44-9548-2504EB473202}" type="pres">
      <dgm:prSet presAssocID="{4AF0093A-EE46-4D43-A9F0-7AA9A7191482}" presName="background" presStyleLbl="node0" presStyleIdx="0" presStyleCnt="1"/>
      <dgm:spPr/>
    </dgm:pt>
    <dgm:pt modelId="{25A768D3-3859-46D5-9D83-FD4225F52382}" type="pres">
      <dgm:prSet presAssocID="{4AF0093A-EE46-4D43-A9F0-7AA9A7191482}" presName="text" presStyleLbl="fgAcc0" presStyleIdx="0" presStyleCnt="1" custLinFactNeighborX="-809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DC88254-6FF8-4D21-99F8-6B7F30FDB97D}" type="pres">
      <dgm:prSet presAssocID="{4AF0093A-EE46-4D43-A9F0-7AA9A7191482}" presName="hierChild2" presStyleCnt="0"/>
      <dgm:spPr/>
    </dgm:pt>
    <dgm:pt modelId="{7B854566-974F-406A-9D2D-6DF7A81F293D}" type="pres">
      <dgm:prSet presAssocID="{6A827494-00CB-4523-B79B-AE871F78208E}" presName="Name10" presStyleLbl="parChTrans1D2" presStyleIdx="0" presStyleCnt="5"/>
      <dgm:spPr/>
      <dgm:t>
        <a:bodyPr/>
        <a:lstStyle/>
        <a:p>
          <a:endParaRPr lang="en-IN"/>
        </a:p>
      </dgm:t>
    </dgm:pt>
    <dgm:pt modelId="{3FBD5CE0-713C-4BE2-849B-22347D254803}" type="pres">
      <dgm:prSet presAssocID="{FFF7F7BB-AFA2-4B88-B982-DC5402945F1F}" presName="hierRoot2" presStyleCnt="0"/>
      <dgm:spPr/>
    </dgm:pt>
    <dgm:pt modelId="{A6642628-E1A5-457E-9864-F5E4E32CA578}" type="pres">
      <dgm:prSet presAssocID="{FFF7F7BB-AFA2-4B88-B982-DC5402945F1F}" presName="composite2" presStyleCnt="0"/>
      <dgm:spPr/>
    </dgm:pt>
    <dgm:pt modelId="{EC100101-92DD-4D20-9701-FAD85A795761}" type="pres">
      <dgm:prSet presAssocID="{FFF7F7BB-AFA2-4B88-B982-DC5402945F1F}" presName="background2" presStyleLbl="node2" presStyleIdx="0" presStyleCnt="5"/>
      <dgm:spPr/>
    </dgm:pt>
    <dgm:pt modelId="{1113A76B-E984-440D-AECE-6D8662A7EB0B}" type="pres">
      <dgm:prSet presAssocID="{FFF7F7BB-AFA2-4B88-B982-DC5402945F1F}" presName="text2" presStyleLbl="fgAcc2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D4AD353-E0BB-4ED5-B22F-0024DABB99AA}" type="pres">
      <dgm:prSet presAssocID="{FFF7F7BB-AFA2-4B88-B982-DC5402945F1F}" presName="hierChild3" presStyleCnt="0"/>
      <dgm:spPr/>
    </dgm:pt>
    <dgm:pt modelId="{7808602A-A678-49DA-8BE3-6E09C0A3C11D}" type="pres">
      <dgm:prSet presAssocID="{5A98D4AD-6A8D-491C-BCFD-6DB346CEDDEB}" presName="Name10" presStyleLbl="parChTrans1D2" presStyleIdx="1" presStyleCnt="5"/>
      <dgm:spPr/>
      <dgm:t>
        <a:bodyPr/>
        <a:lstStyle/>
        <a:p>
          <a:endParaRPr lang="en-IN"/>
        </a:p>
      </dgm:t>
    </dgm:pt>
    <dgm:pt modelId="{E6A4F22E-D344-48F6-8396-E35EBDAA4C40}" type="pres">
      <dgm:prSet presAssocID="{82E2D59A-3278-41A6-8652-FDE74CF94350}" presName="hierRoot2" presStyleCnt="0"/>
      <dgm:spPr/>
    </dgm:pt>
    <dgm:pt modelId="{B1068B28-E8CB-49B3-BB17-33D6DDA41AE3}" type="pres">
      <dgm:prSet presAssocID="{82E2D59A-3278-41A6-8652-FDE74CF94350}" presName="composite2" presStyleCnt="0"/>
      <dgm:spPr/>
    </dgm:pt>
    <dgm:pt modelId="{5D4784FD-058A-4276-AB6D-2E0FA6286CAF}" type="pres">
      <dgm:prSet presAssocID="{82E2D59A-3278-41A6-8652-FDE74CF94350}" presName="background2" presStyleLbl="node2" presStyleIdx="1" presStyleCnt="5"/>
      <dgm:spPr/>
    </dgm:pt>
    <dgm:pt modelId="{3EC870B7-8A23-4E4E-BFFF-9C77A7058F47}" type="pres">
      <dgm:prSet presAssocID="{82E2D59A-3278-41A6-8652-FDE74CF94350}" presName="text2" presStyleLbl="fgAcc2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B141F55-E5F8-4B3D-9475-C833C7D97405}" type="pres">
      <dgm:prSet presAssocID="{82E2D59A-3278-41A6-8652-FDE74CF94350}" presName="hierChild3" presStyleCnt="0"/>
      <dgm:spPr/>
    </dgm:pt>
    <dgm:pt modelId="{031ACCB7-3D59-4208-A735-8B7645726667}" type="pres">
      <dgm:prSet presAssocID="{F24E188C-C110-4CBE-8BEF-2CB8E6FAF4B0}" presName="Name10" presStyleLbl="parChTrans1D2" presStyleIdx="2" presStyleCnt="5"/>
      <dgm:spPr/>
      <dgm:t>
        <a:bodyPr/>
        <a:lstStyle/>
        <a:p>
          <a:endParaRPr lang="en-IN"/>
        </a:p>
      </dgm:t>
    </dgm:pt>
    <dgm:pt modelId="{1491C018-0406-41EE-876A-9CFE80AF5543}" type="pres">
      <dgm:prSet presAssocID="{56340389-8323-469F-AB1C-4EE60F7CAFAC}" presName="hierRoot2" presStyleCnt="0"/>
      <dgm:spPr/>
    </dgm:pt>
    <dgm:pt modelId="{70ABF318-1896-4065-BB5B-1E0F21A8EF4E}" type="pres">
      <dgm:prSet presAssocID="{56340389-8323-469F-AB1C-4EE60F7CAFAC}" presName="composite2" presStyleCnt="0"/>
      <dgm:spPr/>
    </dgm:pt>
    <dgm:pt modelId="{1EDC7A99-6B34-40C4-8DA1-F493D64100B7}" type="pres">
      <dgm:prSet presAssocID="{56340389-8323-469F-AB1C-4EE60F7CAFAC}" presName="background2" presStyleLbl="node2" presStyleIdx="2" presStyleCnt="5"/>
      <dgm:spPr/>
    </dgm:pt>
    <dgm:pt modelId="{1796688C-6770-4E3C-9BA8-A61375DC5047}" type="pres">
      <dgm:prSet presAssocID="{56340389-8323-469F-AB1C-4EE60F7CAFAC}" presName="text2" presStyleLbl="fgAcc2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D473B4-A26C-4155-890C-2ABE1306A051}" type="pres">
      <dgm:prSet presAssocID="{56340389-8323-469F-AB1C-4EE60F7CAFAC}" presName="hierChild3" presStyleCnt="0"/>
      <dgm:spPr/>
    </dgm:pt>
    <dgm:pt modelId="{01DEB631-A608-427D-B88F-0BB6E3FF29BB}" type="pres">
      <dgm:prSet presAssocID="{56D85398-EF82-468E-87B0-6795E4B28D07}" presName="Name10" presStyleLbl="parChTrans1D2" presStyleIdx="3" presStyleCnt="5"/>
      <dgm:spPr/>
      <dgm:t>
        <a:bodyPr/>
        <a:lstStyle/>
        <a:p>
          <a:endParaRPr lang="en-IN"/>
        </a:p>
      </dgm:t>
    </dgm:pt>
    <dgm:pt modelId="{F9A8BB96-EE7F-448B-A819-AEB4D6BC0007}" type="pres">
      <dgm:prSet presAssocID="{F8156125-643B-41E3-BFF0-144E90204144}" presName="hierRoot2" presStyleCnt="0"/>
      <dgm:spPr/>
    </dgm:pt>
    <dgm:pt modelId="{7ADB4E01-17B5-47A7-8CAA-725EF9C6B816}" type="pres">
      <dgm:prSet presAssocID="{F8156125-643B-41E3-BFF0-144E90204144}" presName="composite2" presStyleCnt="0"/>
      <dgm:spPr/>
    </dgm:pt>
    <dgm:pt modelId="{2A18DF43-7699-4F70-9D78-EDE0D34DEEDA}" type="pres">
      <dgm:prSet presAssocID="{F8156125-643B-41E3-BFF0-144E90204144}" presName="background2" presStyleLbl="node2" presStyleIdx="3" presStyleCnt="5"/>
      <dgm:spPr/>
    </dgm:pt>
    <dgm:pt modelId="{A912B26A-1D92-4FB1-921E-F2D7A07C27DA}" type="pres">
      <dgm:prSet presAssocID="{F8156125-643B-41E3-BFF0-144E90204144}" presName="text2" presStyleLbl="fgAcc2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00D032-6B90-4836-BBE2-38CDD32E259F}" type="pres">
      <dgm:prSet presAssocID="{F8156125-643B-41E3-BFF0-144E90204144}" presName="hierChild3" presStyleCnt="0"/>
      <dgm:spPr/>
    </dgm:pt>
    <dgm:pt modelId="{E1BC9B8F-B260-4A7D-8E0E-9A869D585B0C}" type="pres">
      <dgm:prSet presAssocID="{3BE5C631-104A-47AD-96A3-E4F35D2CFABF}" presName="Name10" presStyleLbl="parChTrans1D2" presStyleIdx="4" presStyleCnt="5"/>
      <dgm:spPr/>
      <dgm:t>
        <a:bodyPr/>
        <a:lstStyle/>
        <a:p>
          <a:endParaRPr lang="en-IN"/>
        </a:p>
      </dgm:t>
    </dgm:pt>
    <dgm:pt modelId="{D5D0B26A-77B3-4E86-AE6D-AD7093A38002}" type="pres">
      <dgm:prSet presAssocID="{5D590911-C464-44F8-86D7-66942DFAE156}" presName="hierRoot2" presStyleCnt="0"/>
      <dgm:spPr/>
    </dgm:pt>
    <dgm:pt modelId="{26E26B08-0930-4A60-A826-8AA83B180537}" type="pres">
      <dgm:prSet presAssocID="{5D590911-C464-44F8-86D7-66942DFAE156}" presName="composite2" presStyleCnt="0"/>
      <dgm:spPr/>
    </dgm:pt>
    <dgm:pt modelId="{267F4A6D-6151-4A85-BFA2-039DE2284D63}" type="pres">
      <dgm:prSet presAssocID="{5D590911-C464-44F8-86D7-66942DFAE156}" presName="background2" presStyleLbl="node2" presStyleIdx="4" presStyleCnt="5"/>
      <dgm:spPr/>
    </dgm:pt>
    <dgm:pt modelId="{A48905BF-C547-4D73-B43C-30279FB7FC7A}" type="pres">
      <dgm:prSet presAssocID="{5D590911-C464-44F8-86D7-66942DFAE156}" presName="text2" presStyleLbl="fgAcc2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277DA04-3AC4-4910-83F3-7AB3BBEF410F}" type="pres">
      <dgm:prSet presAssocID="{5D590911-C464-44F8-86D7-66942DFAE156}" presName="hierChild3" presStyleCnt="0"/>
      <dgm:spPr/>
    </dgm:pt>
  </dgm:ptLst>
  <dgm:cxnLst>
    <dgm:cxn modelId="{2ABA42ED-0006-4D24-954F-3E7EACBCA15A}" type="presOf" srcId="{46D7B1C8-7EC2-49CD-869F-DE0B5E443817}" destId="{7B5F953A-6931-4563-9645-CFAAC7714B23}" srcOrd="0" destOrd="0" presId="urn:microsoft.com/office/officeart/2005/8/layout/hierarchy1"/>
    <dgm:cxn modelId="{C6D7DB77-4552-475F-8392-55CE7D86CC05}" type="presOf" srcId="{4AF0093A-EE46-4D43-A9F0-7AA9A7191482}" destId="{25A768D3-3859-46D5-9D83-FD4225F52382}" srcOrd="0" destOrd="0" presId="urn:microsoft.com/office/officeart/2005/8/layout/hierarchy1"/>
    <dgm:cxn modelId="{B964CEA7-FF6B-41D9-A0E6-5C15F4DC66DD}" srcId="{4AF0093A-EE46-4D43-A9F0-7AA9A7191482}" destId="{F8156125-643B-41E3-BFF0-144E90204144}" srcOrd="3" destOrd="0" parTransId="{56D85398-EF82-468E-87B0-6795E4B28D07}" sibTransId="{AE54F532-AD92-496E-B7D1-1DBA23DD29E4}"/>
    <dgm:cxn modelId="{1BFBB076-E82B-4957-9C1B-0A372109D4C0}" type="presOf" srcId="{3BE5C631-104A-47AD-96A3-E4F35D2CFABF}" destId="{E1BC9B8F-B260-4A7D-8E0E-9A869D585B0C}" srcOrd="0" destOrd="0" presId="urn:microsoft.com/office/officeart/2005/8/layout/hierarchy1"/>
    <dgm:cxn modelId="{FE56CF95-ADA7-41FA-A9DD-D3D8FA589FFF}" type="presOf" srcId="{56D85398-EF82-468E-87B0-6795E4B28D07}" destId="{01DEB631-A608-427D-B88F-0BB6E3FF29BB}" srcOrd="0" destOrd="0" presId="urn:microsoft.com/office/officeart/2005/8/layout/hierarchy1"/>
    <dgm:cxn modelId="{B9CC8C47-55E4-4692-8470-98D0033D71BC}" srcId="{4AF0093A-EE46-4D43-A9F0-7AA9A7191482}" destId="{5D590911-C464-44F8-86D7-66942DFAE156}" srcOrd="4" destOrd="0" parTransId="{3BE5C631-104A-47AD-96A3-E4F35D2CFABF}" sibTransId="{44261815-CD27-487A-BED7-DFB53EF729D4}"/>
    <dgm:cxn modelId="{C1110BB1-7D58-45CA-AA8D-70529CF3380A}" srcId="{4AF0093A-EE46-4D43-A9F0-7AA9A7191482}" destId="{56340389-8323-469F-AB1C-4EE60F7CAFAC}" srcOrd="2" destOrd="0" parTransId="{F24E188C-C110-4CBE-8BEF-2CB8E6FAF4B0}" sibTransId="{1D980FC7-4969-445A-BD2C-190A3848141C}"/>
    <dgm:cxn modelId="{FA358A7B-E32E-4064-84A9-8F8AA40DF4D7}" type="presOf" srcId="{5D590911-C464-44F8-86D7-66942DFAE156}" destId="{A48905BF-C547-4D73-B43C-30279FB7FC7A}" srcOrd="0" destOrd="0" presId="urn:microsoft.com/office/officeart/2005/8/layout/hierarchy1"/>
    <dgm:cxn modelId="{D9D90EA9-AC7C-4D37-B661-97500033A48A}" srcId="{46D7B1C8-7EC2-49CD-869F-DE0B5E443817}" destId="{4AF0093A-EE46-4D43-A9F0-7AA9A7191482}" srcOrd="0" destOrd="0" parTransId="{D02145A8-390E-48E8-BB23-852A74CCEBF5}" sibTransId="{AADCE922-1979-47B4-A10B-D8938EFDD43D}"/>
    <dgm:cxn modelId="{D2019104-49B9-47C6-B217-CBEAB4BD4759}" type="presOf" srcId="{FFF7F7BB-AFA2-4B88-B982-DC5402945F1F}" destId="{1113A76B-E984-440D-AECE-6D8662A7EB0B}" srcOrd="0" destOrd="0" presId="urn:microsoft.com/office/officeart/2005/8/layout/hierarchy1"/>
    <dgm:cxn modelId="{17EA6E14-6F01-41E1-BB6E-890D38096D49}" type="presOf" srcId="{82E2D59A-3278-41A6-8652-FDE74CF94350}" destId="{3EC870B7-8A23-4E4E-BFFF-9C77A7058F47}" srcOrd="0" destOrd="0" presId="urn:microsoft.com/office/officeart/2005/8/layout/hierarchy1"/>
    <dgm:cxn modelId="{7FA79D38-E0AF-4107-B846-C69240F32AE7}" srcId="{4AF0093A-EE46-4D43-A9F0-7AA9A7191482}" destId="{82E2D59A-3278-41A6-8652-FDE74CF94350}" srcOrd="1" destOrd="0" parTransId="{5A98D4AD-6A8D-491C-BCFD-6DB346CEDDEB}" sibTransId="{4C37D6B9-4A05-4283-B2DF-D60196CE3ED0}"/>
    <dgm:cxn modelId="{213A0638-1054-4A52-A214-D3FEF5F58CF1}" srcId="{4AF0093A-EE46-4D43-A9F0-7AA9A7191482}" destId="{FFF7F7BB-AFA2-4B88-B982-DC5402945F1F}" srcOrd="0" destOrd="0" parTransId="{6A827494-00CB-4523-B79B-AE871F78208E}" sibTransId="{8A15DC24-346D-46E7-816B-AA49812CA1F0}"/>
    <dgm:cxn modelId="{6423350D-82D2-41A3-871A-105F6B721F6C}" type="presOf" srcId="{6A827494-00CB-4523-B79B-AE871F78208E}" destId="{7B854566-974F-406A-9D2D-6DF7A81F293D}" srcOrd="0" destOrd="0" presId="urn:microsoft.com/office/officeart/2005/8/layout/hierarchy1"/>
    <dgm:cxn modelId="{F4FB21BF-5573-42B7-9640-606E79E7F234}" type="presOf" srcId="{5A98D4AD-6A8D-491C-BCFD-6DB346CEDDEB}" destId="{7808602A-A678-49DA-8BE3-6E09C0A3C11D}" srcOrd="0" destOrd="0" presId="urn:microsoft.com/office/officeart/2005/8/layout/hierarchy1"/>
    <dgm:cxn modelId="{32C03E94-121F-47A7-9984-A46EFBD26F8A}" type="presOf" srcId="{56340389-8323-469F-AB1C-4EE60F7CAFAC}" destId="{1796688C-6770-4E3C-9BA8-A61375DC5047}" srcOrd="0" destOrd="0" presId="urn:microsoft.com/office/officeart/2005/8/layout/hierarchy1"/>
    <dgm:cxn modelId="{81FF48F5-E1E5-4A79-8CDB-F26A2CBBB4FE}" type="presOf" srcId="{F24E188C-C110-4CBE-8BEF-2CB8E6FAF4B0}" destId="{031ACCB7-3D59-4208-A735-8B7645726667}" srcOrd="0" destOrd="0" presId="urn:microsoft.com/office/officeart/2005/8/layout/hierarchy1"/>
    <dgm:cxn modelId="{B41921D0-6434-4565-8B86-B65D0C3F7AD4}" type="presOf" srcId="{F8156125-643B-41E3-BFF0-144E90204144}" destId="{A912B26A-1D92-4FB1-921E-F2D7A07C27DA}" srcOrd="0" destOrd="0" presId="urn:microsoft.com/office/officeart/2005/8/layout/hierarchy1"/>
    <dgm:cxn modelId="{0427F49D-83CE-4069-8465-DAAE83FDB793}" type="presParOf" srcId="{7B5F953A-6931-4563-9645-CFAAC7714B23}" destId="{47F28B23-D4AA-4D1A-A1B2-F74F4F40C03E}" srcOrd="0" destOrd="0" presId="urn:microsoft.com/office/officeart/2005/8/layout/hierarchy1"/>
    <dgm:cxn modelId="{FAEEA22B-07BB-4865-93A3-A28EAB706CD8}" type="presParOf" srcId="{47F28B23-D4AA-4D1A-A1B2-F74F4F40C03E}" destId="{E4909FCC-0A00-4219-BFB6-1187BA691033}" srcOrd="0" destOrd="0" presId="urn:microsoft.com/office/officeart/2005/8/layout/hierarchy1"/>
    <dgm:cxn modelId="{19501878-2953-46D2-AEDC-82F271D46888}" type="presParOf" srcId="{E4909FCC-0A00-4219-BFB6-1187BA691033}" destId="{AF9D0EE9-C42A-4D44-9548-2504EB473202}" srcOrd="0" destOrd="0" presId="urn:microsoft.com/office/officeart/2005/8/layout/hierarchy1"/>
    <dgm:cxn modelId="{CFF4659A-B4B0-4BF8-AD96-7B51244D5A6C}" type="presParOf" srcId="{E4909FCC-0A00-4219-BFB6-1187BA691033}" destId="{25A768D3-3859-46D5-9D83-FD4225F52382}" srcOrd="1" destOrd="0" presId="urn:microsoft.com/office/officeart/2005/8/layout/hierarchy1"/>
    <dgm:cxn modelId="{153D6FC5-B7AD-4943-BDE6-FC9D32970E30}" type="presParOf" srcId="{47F28B23-D4AA-4D1A-A1B2-F74F4F40C03E}" destId="{EDC88254-6FF8-4D21-99F8-6B7F30FDB97D}" srcOrd="1" destOrd="0" presId="urn:microsoft.com/office/officeart/2005/8/layout/hierarchy1"/>
    <dgm:cxn modelId="{6C191495-E0F7-4548-A3EB-2B117C355DB2}" type="presParOf" srcId="{EDC88254-6FF8-4D21-99F8-6B7F30FDB97D}" destId="{7B854566-974F-406A-9D2D-6DF7A81F293D}" srcOrd="0" destOrd="0" presId="urn:microsoft.com/office/officeart/2005/8/layout/hierarchy1"/>
    <dgm:cxn modelId="{33CE32B9-C683-4529-BCE6-08D88172641F}" type="presParOf" srcId="{EDC88254-6FF8-4D21-99F8-6B7F30FDB97D}" destId="{3FBD5CE0-713C-4BE2-849B-22347D254803}" srcOrd="1" destOrd="0" presId="urn:microsoft.com/office/officeart/2005/8/layout/hierarchy1"/>
    <dgm:cxn modelId="{7BB1DA90-E157-488C-9B5F-2FFEF6916D08}" type="presParOf" srcId="{3FBD5CE0-713C-4BE2-849B-22347D254803}" destId="{A6642628-E1A5-457E-9864-F5E4E32CA578}" srcOrd="0" destOrd="0" presId="urn:microsoft.com/office/officeart/2005/8/layout/hierarchy1"/>
    <dgm:cxn modelId="{5C783B65-DC43-4500-B592-310E4FD78B53}" type="presParOf" srcId="{A6642628-E1A5-457E-9864-F5E4E32CA578}" destId="{EC100101-92DD-4D20-9701-FAD85A795761}" srcOrd="0" destOrd="0" presId="urn:microsoft.com/office/officeart/2005/8/layout/hierarchy1"/>
    <dgm:cxn modelId="{3EFC7294-7C23-4D5B-8F3A-800F5468E513}" type="presParOf" srcId="{A6642628-E1A5-457E-9864-F5E4E32CA578}" destId="{1113A76B-E984-440D-AECE-6D8662A7EB0B}" srcOrd="1" destOrd="0" presId="urn:microsoft.com/office/officeart/2005/8/layout/hierarchy1"/>
    <dgm:cxn modelId="{DA266A4F-D7CB-42BA-993D-DA4A7340CA00}" type="presParOf" srcId="{3FBD5CE0-713C-4BE2-849B-22347D254803}" destId="{CD4AD353-E0BB-4ED5-B22F-0024DABB99AA}" srcOrd="1" destOrd="0" presId="urn:microsoft.com/office/officeart/2005/8/layout/hierarchy1"/>
    <dgm:cxn modelId="{7BBBC5FE-CF60-4906-83D8-2A1BF0B81E29}" type="presParOf" srcId="{EDC88254-6FF8-4D21-99F8-6B7F30FDB97D}" destId="{7808602A-A678-49DA-8BE3-6E09C0A3C11D}" srcOrd="2" destOrd="0" presId="urn:microsoft.com/office/officeart/2005/8/layout/hierarchy1"/>
    <dgm:cxn modelId="{5D9E1620-78B7-4AD7-8332-AB80D79A6697}" type="presParOf" srcId="{EDC88254-6FF8-4D21-99F8-6B7F30FDB97D}" destId="{E6A4F22E-D344-48F6-8396-E35EBDAA4C40}" srcOrd="3" destOrd="0" presId="urn:microsoft.com/office/officeart/2005/8/layout/hierarchy1"/>
    <dgm:cxn modelId="{4B3674F6-C049-4582-8AD3-642500189262}" type="presParOf" srcId="{E6A4F22E-D344-48F6-8396-E35EBDAA4C40}" destId="{B1068B28-E8CB-49B3-BB17-33D6DDA41AE3}" srcOrd="0" destOrd="0" presId="urn:microsoft.com/office/officeart/2005/8/layout/hierarchy1"/>
    <dgm:cxn modelId="{6AC834B6-C7E2-4117-8CA0-37A67BBDDE15}" type="presParOf" srcId="{B1068B28-E8CB-49B3-BB17-33D6DDA41AE3}" destId="{5D4784FD-058A-4276-AB6D-2E0FA6286CAF}" srcOrd="0" destOrd="0" presId="urn:microsoft.com/office/officeart/2005/8/layout/hierarchy1"/>
    <dgm:cxn modelId="{BF5BF724-E604-497F-BA21-D34B2FAC4F49}" type="presParOf" srcId="{B1068B28-E8CB-49B3-BB17-33D6DDA41AE3}" destId="{3EC870B7-8A23-4E4E-BFFF-9C77A7058F47}" srcOrd="1" destOrd="0" presId="urn:microsoft.com/office/officeart/2005/8/layout/hierarchy1"/>
    <dgm:cxn modelId="{91A44748-D1B6-4351-88BD-4F8957F8EC78}" type="presParOf" srcId="{E6A4F22E-D344-48F6-8396-E35EBDAA4C40}" destId="{0B141F55-E5F8-4B3D-9475-C833C7D97405}" srcOrd="1" destOrd="0" presId="urn:microsoft.com/office/officeart/2005/8/layout/hierarchy1"/>
    <dgm:cxn modelId="{05E3F42D-CF6E-4D8F-911B-56BFE1BBD70A}" type="presParOf" srcId="{EDC88254-6FF8-4D21-99F8-6B7F30FDB97D}" destId="{031ACCB7-3D59-4208-A735-8B7645726667}" srcOrd="4" destOrd="0" presId="urn:microsoft.com/office/officeart/2005/8/layout/hierarchy1"/>
    <dgm:cxn modelId="{6ACAA8D9-82DF-4441-BB5C-C10DADB111BC}" type="presParOf" srcId="{EDC88254-6FF8-4D21-99F8-6B7F30FDB97D}" destId="{1491C018-0406-41EE-876A-9CFE80AF5543}" srcOrd="5" destOrd="0" presId="urn:microsoft.com/office/officeart/2005/8/layout/hierarchy1"/>
    <dgm:cxn modelId="{4E04196D-27C4-453A-BB72-EF346189FF79}" type="presParOf" srcId="{1491C018-0406-41EE-876A-9CFE80AF5543}" destId="{70ABF318-1896-4065-BB5B-1E0F21A8EF4E}" srcOrd="0" destOrd="0" presId="urn:microsoft.com/office/officeart/2005/8/layout/hierarchy1"/>
    <dgm:cxn modelId="{9A0B0516-7B09-4D48-883E-D87782590D46}" type="presParOf" srcId="{70ABF318-1896-4065-BB5B-1E0F21A8EF4E}" destId="{1EDC7A99-6B34-40C4-8DA1-F493D64100B7}" srcOrd="0" destOrd="0" presId="urn:microsoft.com/office/officeart/2005/8/layout/hierarchy1"/>
    <dgm:cxn modelId="{C3A9CC4D-E2E3-4182-8321-EEC0E32FCC13}" type="presParOf" srcId="{70ABF318-1896-4065-BB5B-1E0F21A8EF4E}" destId="{1796688C-6770-4E3C-9BA8-A61375DC5047}" srcOrd="1" destOrd="0" presId="urn:microsoft.com/office/officeart/2005/8/layout/hierarchy1"/>
    <dgm:cxn modelId="{604C20AB-845C-4EB4-81AB-036F0881B991}" type="presParOf" srcId="{1491C018-0406-41EE-876A-9CFE80AF5543}" destId="{1AD473B4-A26C-4155-890C-2ABE1306A051}" srcOrd="1" destOrd="0" presId="urn:microsoft.com/office/officeart/2005/8/layout/hierarchy1"/>
    <dgm:cxn modelId="{F8307A9A-6F45-48F9-9250-15510367C995}" type="presParOf" srcId="{EDC88254-6FF8-4D21-99F8-6B7F30FDB97D}" destId="{01DEB631-A608-427D-B88F-0BB6E3FF29BB}" srcOrd="6" destOrd="0" presId="urn:microsoft.com/office/officeart/2005/8/layout/hierarchy1"/>
    <dgm:cxn modelId="{6A7ED38C-3FA5-4708-8A5D-3A145B94F548}" type="presParOf" srcId="{EDC88254-6FF8-4D21-99F8-6B7F30FDB97D}" destId="{F9A8BB96-EE7F-448B-A819-AEB4D6BC0007}" srcOrd="7" destOrd="0" presId="urn:microsoft.com/office/officeart/2005/8/layout/hierarchy1"/>
    <dgm:cxn modelId="{8B46BE64-3D75-4024-8CB8-A5A169045381}" type="presParOf" srcId="{F9A8BB96-EE7F-448B-A819-AEB4D6BC0007}" destId="{7ADB4E01-17B5-47A7-8CAA-725EF9C6B816}" srcOrd="0" destOrd="0" presId="urn:microsoft.com/office/officeart/2005/8/layout/hierarchy1"/>
    <dgm:cxn modelId="{34CDEE48-75CE-44F3-B396-112636820353}" type="presParOf" srcId="{7ADB4E01-17B5-47A7-8CAA-725EF9C6B816}" destId="{2A18DF43-7699-4F70-9D78-EDE0D34DEEDA}" srcOrd="0" destOrd="0" presId="urn:microsoft.com/office/officeart/2005/8/layout/hierarchy1"/>
    <dgm:cxn modelId="{17758632-FA27-4A24-B2E7-0C775B8168E7}" type="presParOf" srcId="{7ADB4E01-17B5-47A7-8CAA-725EF9C6B816}" destId="{A912B26A-1D92-4FB1-921E-F2D7A07C27DA}" srcOrd="1" destOrd="0" presId="urn:microsoft.com/office/officeart/2005/8/layout/hierarchy1"/>
    <dgm:cxn modelId="{1E4394F9-9BDD-4F18-A02C-DFA972FB37A2}" type="presParOf" srcId="{F9A8BB96-EE7F-448B-A819-AEB4D6BC0007}" destId="{7C00D032-6B90-4836-BBE2-38CDD32E259F}" srcOrd="1" destOrd="0" presId="urn:microsoft.com/office/officeart/2005/8/layout/hierarchy1"/>
    <dgm:cxn modelId="{605FB2F6-F983-402C-BE01-B0DDDDA6D4CB}" type="presParOf" srcId="{EDC88254-6FF8-4D21-99F8-6B7F30FDB97D}" destId="{E1BC9B8F-B260-4A7D-8E0E-9A869D585B0C}" srcOrd="8" destOrd="0" presId="urn:microsoft.com/office/officeart/2005/8/layout/hierarchy1"/>
    <dgm:cxn modelId="{AC765DEB-883E-4850-A834-3AD419D41AFA}" type="presParOf" srcId="{EDC88254-6FF8-4D21-99F8-6B7F30FDB97D}" destId="{D5D0B26A-77B3-4E86-AE6D-AD7093A38002}" srcOrd="9" destOrd="0" presId="urn:microsoft.com/office/officeart/2005/8/layout/hierarchy1"/>
    <dgm:cxn modelId="{9609155E-098F-4AE9-BFC9-6BF4ADA290D8}" type="presParOf" srcId="{D5D0B26A-77B3-4E86-AE6D-AD7093A38002}" destId="{26E26B08-0930-4A60-A826-8AA83B180537}" srcOrd="0" destOrd="0" presId="urn:microsoft.com/office/officeart/2005/8/layout/hierarchy1"/>
    <dgm:cxn modelId="{728973FB-35F2-4E78-9E30-7E06E355F9FD}" type="presParOf" srcId="{26E26B08-0930-4A60-A826-8AA83B180537}" destId="{267F4A6D-6151-4A85-BFA2-039DE2284D63}" srcOrd="0" destOrd="0" presId="urn:microsoft.com/office/officeart/2005/8/layout/hierarchy1"/>
    <dgm:cxn modelId="{7B5B0430-0977-4FBB-BBD8-0AB11C7697C0}" type="presParOf" srcId="{26E26B08-0930-4A60-A826-8AA83B180537}" destId="{A48905BF-C547-4D73-B43C-30279FB7FC7A}" srcOrd="1" destOrd="0" presId="urn:microsoft.com/office/officeart/2005/8/layout/hierarchy1"/>
    <dgm:cxn modelId="{5916499A-BCDD-45AA-A462-65436883AD22}" type="presParOf" srcId="{D5D0B26A-77B3-4E86-AE6D-AD7093A38002}" destId="{4277DA04-3AC4-4910-83F3-7AB3BBEF41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4661-7944-47B9-8CA6-261FDBE6DC57}" type="datetimeFigureOut">
              <a:rPr lang="en-US" smtClean="0"/>
              <a:pPr/>
              <a:t>04-Oct-12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BC080-8F06-40DC-9FC5-55CC87FC9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BC080-8F06-40DC-9FC5-55CC87FC907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5" name="Picture 14" descr="android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6" name="Picture 15" descr="Logo1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8" name="Picture 17" descr="copyright.bmp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206"/>
            <a:ext cx="1600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2011-2012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2BF1754-4D2F-46D8-A35A-EF7FA01DA8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ndroid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228600"/>
            <a:ext cx="479394" cy="567559"/>
          </a:xfrm>
          <a:prstGeom prst="rect">
            <a:avLst/>
          </a:prstGeom>
        </p:spPr>
      </p:pic>
      <p:pic>
        <p:nvPicPr>
          <p:cNvPr id="11" name="Picture 10" descr="Logo1.bmp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28600" y="228600"/>
            <a:ext cx="1014413" cy="686445"/>
          </a:xfrm>
          <a:prstGeom prst="rect">
            <a:avLst/>
          </a:prstGeom>
        </p:spPr>
      </p:pic>
      <p:pic>
        <p:nvPicPr>
          <p:cNvPr id="12" name="Picture 11" descr="copyright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95600" y="6324600"/>
            <a:ext cx="3200400" cy="2073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git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sdk/eclipse-adt.html" TargetMode="External"/><Relationship Id="rId4" Type="http://schemas.openxmlformats.org/officeDocument/2006/relationships/hyperlink" Target="http://developer.android.com/sdk/index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://www.android.com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://play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Home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appendix/market-filters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" TargetMode="External"/><Relationship Id="rId2" Type="http://schemas.openxmlformats.org/officeDocument/2006/relationships/hyperlink" Target="https://github.com/rominirani/Nitrodroid-2012-Android101-Worksho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hyperlink" Target="http://developer.android.com/training/index.html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dstormsoftware.com/" TargetMode="External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hyperlink" Target="mailto:romin.irani@mindstormsoftware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developer.android.com/resources/dashboard/platform-vers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7511" y="1668959"/>
            <a:ext cx="8321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101 - Developer Workshop</a:t>
            </a:r>
            <a:endParaRPr lang="en-I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2461824" y="5097959"/>
            <a:ext cx="4268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6</a:t>
            </a:r>
            <a:r>
              <a:rPr lang="en-US" sz="4400" baseline="30000" dirty="0" smtClean="0"/>
              <a:t>th</a:t>
            </a:r>
            <a:r>
              <a:rPr lang="en-US" sz="4400" dirty="0" smtClean="0"/>
              <a:t> October, 2012</a:t>
            </a:r>
            <a:endParaRPr lang="en-IN" sz="440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4265" y="2590800"/>
            <a:ext cx="4092535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www.themobileindian.com/images/new_launches/2011/12/1245_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3771900" cy="2415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5048" y="1752600"/>
            <a:ext cx="8153400" cy="44958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Handset Layouts, Multiple Languages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Storage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Connectivity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Media Support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Hardware support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Cameras, touch screens, GPS, accelerometer, etc.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Data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Reuse of Functionality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5048" y="3810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 Features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Android?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has garnered more than 50% of the current market share in Smartphone</a:t>
            </a:r>
          </a:p>
          <a:p>
            <a:r>
              <a:rPr lang="en-US" dirty="0" smtClean="0"/>
              <a:t>Android by its nature is available across various devices (Phone, Tablet, TV, Navigation Devices, etc)</a:t>
            </a:r>
          </a:p>
          <a:p>
            <a:r>
              <a:rPr lang="en-US" dirty="0" smtClean="0"/>
              <a:t>Robust Ecosystem : 300+ Hardware/Software partners</a:t>
            </a:r>
          </a:p>
          <a:p>
            <a:r>
              <a:rPr lang="en-US" dirty="0" smtClean="0"/>
              <a:t>Open Source (</a:t>
            </a:r>
            <a:r>
              <a:rPr lang="en-US" dirty="0" smtClean="0">
                <a:hlinkClick r:id="rId2"/>
              </a:rPr>
              <a:t>http://git.android.com</a:t>
            </a:r>
            <a:r>
              <a:rPr lang="en-US" dirty="0" smtClean="0"/>
              <a:t>) </a:t>
            </a:r>
          </a:p>
          <a:p>
            <a:r>
              <a:rPr lang="en-US" dirty="0" smtClean="0"/>
              <a:t>Good set of Developer Tools</a:t>
            </a:r>
          </a:p>
          <a:p>
            <a:r>
              <a:rPr lang="en-US" dirty="0" smtClean="0"/>
              <a:t>25 Billion+ Downloads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14800"/>
            <a:ext cx="11525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5410200"/>
            <a:ext cx="1566862" cy="10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Java SDK</a:t>
            </a:r>
          </a:p>
          <a:p>
            <a:r>
              <a:rPr lang="en-US" dirty="0" smtClean="0"/>
              <a:t>Eclipse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Android Emulator </a:t>
            </a:r>
          </a:p>
          <a:p>
            <a:pPr lvl="1"/>
            <a:r>
              <a:rPr lang="en-US" dirty="0" smtClean="0"/>
              <a:t>Command Line Tools</a:t>
            </a:r>
          </a:p>
          <a:p>
            <a:pPr lvl="1"/>
            <a:r>
              <a:rPr lang="en-US" dirty="0" smtClean="0"/>
              <a:t>Documentation + Samples</a:t>
            </a:r>
          </a:p>
          <a:p>
            <a:pPr lvl="1"/>
            <a:r>
              <a:rPr lang="en-US" dirty="0" smtClean="0"/>
              <a:t>Platform Libraries</a:t>
            </a:r>
          </a:p>
          <a:p>
            <a:r>
              <a:rPr lang="en-US" dirty="0" smtClean="0"/>
              <a:t>Android Development Tools (ADT) for Eclipse (Recommended to begin with)</a:t>
            </a:r>
            <a:endParaRPr lang="en-IN" dirty="0"/>
          </a:p>
        </p:txBody>
      </p:sp>
      <p:pic>
        <p:nvPicPr>
          <p:cNvPr id="41986" name="Picture 2" descr="Java logo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5181600"/>
            <a:ext cx="405813" cy="742951"/>
          </a:xfrm>
          <a:prstGeom prst="rect">
            <a:avLst/>
          </a:prstGeom>
          <a:noFill/>
        </p:spPr>
      </p:pic>
      <p:pic>
        <p:nvPicPr>
          <p:cNvPr id="41988" name="Picture 4" descr="Eclipse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6019800"/>
            <a:ext cx="1143000" cy="621792"/>
          </a:xfrm>
          <a:prstGeom prst="rect">
            <a:avLst/>
          </a:prstGeom>
          <a:noFill/>
        </p:spPr>
      </p:pic>
      <p:pic>
        <p:nvPicPr>
          <p:cNvPr id="41990" name="Picture 6" descr="Android robot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3400" y="4267200"/>
            <a:ext cx="721448" cy="857251"/>
          </a:xfrm>
          <a:prstGeom prst="rect">
            <a:avLst/>
          </a:prstGeom>
          <a:noFill/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76400"/>
            <a:ext cx="27146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802" y="1524000"/>
            <a:ext cx="74685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Development Environment Setup </a:t>
            </a:r>
            <a:br>
              <a:rPr lang="en-US" sz="4400" dirty="0" smtClean="0"/>
            </a:br>
            <a:endParaRPr lang="en-IN" sz="4400" dirty="0"/>
          </a:p>
        </p:txBody>
      </p:sp>
      <p:pic>
        <p:nvPicPr>
          <p:cNvPr id="11" name="Picture 2" descr="http://farm6.staticflickr.com/5191/5876054447_2ff86fe46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209800"/>
            <a:ext cx="3543300" cy="3507868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4800600" y="3814952"/>
            <a:ext cx="2397848" cy="857251"/>
            <a:chOff x="5679352" y="3581400"/>
            <a:chExt cx="2397848" cy="857251"/>
          </a:xfrm>
        </p:grpSpPr>
        <p:pic>
          <p:nvPicPr>
            <p:cNvPr id="13" name="Picture 2" descr="Java logo.sv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9352" y="3581400"/>
              <a:ext cx="405813" cy="742951"/>
            </a:xfrm>
            <a:prstGeom prst="rect">
              <a:avLst/>
            </a:prstGeom>
            <a:noFill/>
          </p:spPr>
        </p:pic>
        <p:pic>
          <p:nvPicPr>
            <p:cNvPr id="14" name="Picture 4" descr="Eclipse-logo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36552" y="3733800"/>
              <a:ext cx="1143000" cy="621792"/>
            </a:xfrm>
            <a:prstGeom prst="rect">
              <a:avLst/>
            </a:prstGeom>
            <a:noFill/>
          </p:spPr>
        </p:pic>
        <p:pic>
          <p:nvPicPr>
            <p:cNvPr id="15" name="Picture 6" descr="Android robot.sv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55752" y="3581400"/>
              <a:ext cx="721448" cy="85725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Needed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SDK</a:t>
            </a:r>
          </a:p>
          <a:p>
            <a:pPr lvl="1"/>
            <a:r>
              <a:rPr lang="en-IN" sz="1800" dirty="0" smtClean="0">
                <a:hlinkClick r:id="rId2"/>
              </a:rPr>
              <a:t>http://www.oracle.com/technetwork/java/javase/downloads/index.html</a:t>
            </a:r>
            <a:endParaRPr lang="en-US" sz="1800" dirty="0" smtClean="0"/>
          </a:p>
          <a:p>
            <a:r>
              <a:rPr lang="en-US" dirty="0" smtClean="0"/>
              <a:t>Eclipse</a:t>
            </a:r>
          </a:p>
          <a:p>
            <a:pPr lvl="1"/>
            <a:r>
              <a:rPr lang="en-US" sz="1800" dirty="0" smtClean="0">
                <a:hlinkClick r:id="rId3"/>
              </a:rPr>
              <a:t> http://www.eclipse.org/downloads</a:t>
            </a:r>
            <a:r>
              <a:rPr lang="en-US" sz="1800" dirty="0" smtClean="0"/>
              <a:t> </a:t>
            </a:r>
          </a:p>
          <a:p>
            <a:r>
              <a:rPr lang="en-US" dirty="0" smtClean="0"/>
              <a:t>Android SDK</a:t>
            </a:r>
          </a:p>
          <a:p>
            <a:pPr lvl="1"/>
            <a:r>
              <a:rPr lang="en-US" sz="1800" dirty="0" smtClean="0">
                <a:hlinkClick r:id="rId4"/>
              </a:rPr>
              <a:t>http://developer.android.com/sdk/index.html</a:t>
            </a:r>
            <a:endParaRPr lang="en-US" sz="1800" dirty="0" smtClean="0"/>
          </a:p>
          <a:p>
            <a:r>
              <a:rPr lang="en-US" dirty="0" smtClean="0"/>
              <a:t>Android Development Tools (ADT) for Eclipse </a:t>
            </a:r>
          </a:p>
          <a:p>
            <a:pPr lvl="1"/>
            <a:r>
              <a:rPr lang="en-IN" sz="1800" dirty="0" smtClean="0">
                <a:hlinkClick r:id="rId5"/>
              </a:rPr>
              <a:t>http://developer.android.com/sdk/eclipse-adt.html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dirty="0" smtClean="0"/>
              <a:t>(Recommended to begin with)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Virtual Device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SDK includes an Emulator - a virtual mobile device</a:t>
            </a:r>
          </a:p>
          <a:p>
            <a:r>
              <a:rPr lang="en-US" dirty="0" smtClean="0"/>
              <a:t>Emulator helps your test your applications without a physical device</a:t>
            </a:r>
          </a:p>
          <a:p>
            <a:r>
              <a:rPr lang="en-US" dirty="0" smtClean="0"/>
              <a:t>It mirrors the System Image and functionality as closely as possible</a:t>
            </a:r>
          </a:p>
          <a:p>
            <a:r>
              <a:rPr lang="en-US" dirty="0" smtClean="0"/>
              <a:t>You need to create an Android Virtual Device for the Android OS that you wish to target. E.g. 2.2, 2.3, 3.x, 4.x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Emulator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330952" cy="4495800"/>
          </a:xfrm>
        </p:spPr>
        <p:txBody>
          <a:bodyPr/>
          <a:lstStyle/>
          <a:p>
            <a:r>
              <a:rPr lang="en-US" dirty="0" smtClean="0"/>
              <a:t>Mimics a Normal </a:t>
            </a:r>
            <a:br>
              <a:rPr lang="en-US" dirty="0" smtClean="0"/>
            </a:br>
            <a:r>
              <a:rPr lang="en-US" dirty="0" smtClean="0"/>
              <a:t>Android Device</a:t>
            </a:r>
          </a:p>
          <a:p>
            <a:r>
              <a:rPr lang="en-US" dirty="0" smtClean="0"/>
              <a:t>Use it to get </a:t>
            </a:r>
            <a:br>
              <a:rPr lang="en-US" dirty="0" smtClean="0"/>
            </a:br>
            <a:r>
              <a:rPr lang="en-US" dirty="0" smtClean="0"/>
              <a:t>familiar with the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functions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600200"/>
            <a:ext cx="49434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773" y="1668959"/>
            <a:ext cx="528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Your First Android App</a:t>
            </a:r>
            <a:endParaRPr lang="en-IN" sz="4400" dirty="0"/>
          </a:p>
        </p:txBody>
      </p:sp>
      <p:pic>
        <p:nvPicPr>
          <p:cNvPr id="7" name="Picture 2" descr="http://farm6.staticflickr.com/5134/5471848063_6299f4bcd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362200"/>
            <a:ext cx="3686175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Hello World In Android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133600"/>
            <a:ext cx="4648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Steps to First Hello World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Development Environment ! </a:t>
            </a:r>
          </a:p>
          <a:p>
            <a:r>
              <a:rPr lang="en-US" dirty="0" smtClean="0"/>
              <a:t>Create the AVD and start the Device</a:t>
            </a:r>
          </a:p>
          <a:p>
            <a:r>
              <a:rPr lang="en-US" dirty="0" smtClean="0"/>
              <a:t>Use Eclipse to create the Android Project</a:t>
            </a:r>
          </a:p>
          <a:p>
            <a:pPr lvl="1"/>
            <a:r>
              <a:rPr lang="en-US" dirty="0" smtClean="0"/>
              <a:t>Code, Code, Code</a:t>
            </a:r>
          </a:p>
          <a:p>
            <a:r>
              <a:rPr lang="en-US" dirty="0" smtClean="0"/>
              <a:t>Run the Application either the AVD or a real device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7315200" cy="458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Thank You for </a:t>
            </a:r>
            <a:br>
              <a:rPr lang="en-US" dirty="0" smtClean="0"/>
            </a:br>
            <a:r>
              <a:rPr lang="en-US" dirty="0" smtClean="0"/>
              <a:t>not using </a:t>
            </a:r>
            <a:r>
              <a:rPr lang="en-US" dirty="0" err="1" smtClean="0"/>
              <a:t>iOS</a:t>
            </a:r>
            <a:r>
              <a:rPr lang="en-US" dirty="0" smtClean="0"/>
              <a:t> 6 Maps</a:t>
            </a:r>
            <a:endParaRPr lang="en-IN" dirty="0"/>
          </a:p>
        </p:txBody>
      </p:sp>
      <p:pic>
        <p:nvPicPr>
          <p:cNvPr id="3076" name="Picture 4" descr="http://1.androidauthority.com/wp-content/uploads/2012/05/best-fun-humor-apps-header-12050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4" y="1600200"/>
            <a:ext cx="1040946" cy="1324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685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419600" y="1676400"/>
            <a:ext cx="4572000" cy="4419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Describes the Application</a:t>
            </a:r>
          </a:p>
          <a:p>
            <a:r>
              <a:rPr lang="en-US" sz="2400" dirty="0" smtClean="0"/>
              <a:t>Activities and other components</a:t>
            </a:r>
          </a:p>
          <a:p>
            <a:r>
              <a:rPr lang="en-US" sz="2400" dirty="0" smtClean="0"/>
              <a:t>Application Name</a:t>
            </a:r>
          </a:p>
          <a:p>
            <a:r>
              <a:rPr lang="en-US" sz="2400" dirty="0" smtClean="0"/>
              <a:t>Application Version</a:t>
            </a:r>
          </a:p>
          <a:p>
            <a:r>
              <a:rPr lang="en-US" sz="2400" dirty="0" smtClean="0"/>
              <a:t>Permissions</a:t>
            </a:r>
          </a:p>
          <a:p>
            <a:r>
              <a:rPr lang="en-US" sz="2400" dirty="0" smtClean="0"/>
              <a:t>Android SDK Version 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43028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Manifest 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002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Source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115829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0386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Contains all the Java Source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-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67200"/>
            <a:ext cx="7388352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Defines how the User Interface </a:t>
            </a:r>
            <a:br>
              <a:rPr lang="en-US" dirty="0" smtClean="0"/>
            </a:br>
            <a:r>
              <a:rPr lang="en-US" dirty="0" smtClean="0"/>
              <a:t>is laid out.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524000"/>
            <a:ext cx="2362200" cy="3774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524000"/>
            <a:ext cx="2819400" cy="26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505200" y="3429000"/>
            <a:ext cx="2514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Project Structure – Image Resources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7388352" cy="205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Define Image Resources for different resolutions</a:t>
            </a:r>
          </a:p>
          <a:p>
            <a:r>
              <a:rPr lang="en-US" sz="2800" dirty="0" smtClean="0"/>
              <a:t>The runtime takes care of using the right image</a:t>
            </a:r>
          </a:p>
          <a:p>
            <a:r>
              <a:rPr lang="en-US" sz="2800" dirty="0" smtClean="0"/>
              <a:t>If not present, it scales it accordingly.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114800" y="27432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2438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3429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strings.xml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971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Externalize all String values</a:t>
            </a:r>
          </a:p>
          <a:p>
            <a:r>
              <a:rPr lang="en-US" dirty="0" smtClean="0"/>
              <a:t>strings.xml is just one kind of resource you can put</a:t>
            </a:r>
          </a:p>
          <a:p>
            <a:r>
              <a:rPr lang="en-US" dirty="0" smtClean="0"/>
              <a:t>Other examples are:</a:t>
            </a:r>
          </a:p>
          <a:p>
            <a:pPr lvl="1"/>
            <a:r>
              <a:rPr lang="en-US" dirty="0" smtClean="0"/>
              <a:t>colors.xml</a:t>
            </a:r>
          </a:p>
          <a:p>
            <a:pPr lvl="1"/>
            <a:r>
              <a:rPr lang="en-US" dirty="0" smtClean="0"/>
              <a:t>dimens.xml</a:t>
            </a:r>
          </a:p>
          <a:p>
            <a:pPr lvl="1"/>
            <a:r>
              <a:rPr lang="en-US" dirty="0" smtClean="0"/>
              <a:t>arrays.xml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43400"/>
            <a:ext cx="8153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Structure – R.java file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Compiled version of all your resources</a:t>
            </a:r>
          </a:p>
          <a:p>
            <a:r>
              <a:rPr lang="en-US" dirty="0" smtClean="0"/>
              <a:t>Can reference them from XML file or even from Java source file</a:t>
            </a:r>
          </a:p>
          <a:p>
            <a:r>
              <a:rPr lang="en-US" dirty="0" smtClean="0"/>
              <a:t>Compiled and weaved into your code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Hands On Exercise : </a:t>
            </a:r>
            <a:r>
              <a:rPr lang="en-US" b="1" dirty="0" smtClean="0"/>
              <a:t>ex01 – Hello World.doc</a:t>
            </a:r>
          </a:p>
          <a:p>
            <a:pPr lvl="1"/>
            <a:r>
              <a:rPr lang="en-US" dirty="0" smtClean="0"/>
              <a:t>Hello World</a:t>
            </a:r>
          </a:p>
          <a:p>
            <a:r>
              <a:rPr lang="en-US" dirty="0" smtClean="0"/>
              <a:t>Check List</a:t>
            </a:r>
          </a:p>
          <a:p>
            <a:pPr lvl="1"/>
            <a:r>
              <a:rPr lang="en-US" dirty="0" smtClean="0"/>
              <a:t>Developer Tools are setup</a:t>
            </a:r>
          </a:p>
          <a:p>
            <a:pPr lvl="1"/>
            <a:r>
              <a:rPr lang="en-US" dirty="0" smtClean="0"/>
              <a:t>Android Virtual Device has been created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farm6.staticflickr.com/5254/5502588763_eeebbc9d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86000"/>
            <a:ext cx="4029075" cy="406977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273" y="1668959"/>
            <a:ext cx="5405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Building Blocks</a:t>
            </a:r>
            <a:endParaRPr lang="en-IN" sz="4400" dirty="0"/>
          </a:p>
        </p:txBody>
      </p:sp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705600" cy="990600"/>
          </a:xfrm>
        </p:spPr>
        <p:txBody>
          <a:bodyPr/>
          <a:lstStyle/>
          <a:p>
            <a:pPr algn="ctr"/>
            <a:r>
              <a:rPr lang="en-US" dirty="0" smtClean="0"/>
              <a:t>Goals of Workshop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 you understand what Android is</a:t>
            </a:r>
          </a:p>
          <a:p>
            <a:r>
              <a:rPr lang="en-US" dirty="0" smtClean="0"/>
              <a:t>Try out some Android APIs via Android Eclipse Projects</a:t>
            </a:r>
          </a:p>
          <a:p>
            <a:r>
              <a:rPr lang="en-US" dirty="0" smtClean="0"/>
              <a:t>Build a simple Application (Quotes)</a:t>
            </a:r>
          </a:p>
          <a:p>
            <a:r>
              <a:rPr lang="en-US" dirty="0" smtClean="0"/>
              <a:t>Build enough enthusiasm for you to take your next leap into Android Programming 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Building Blocks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Important to understand what an Android Application is made up of</a:t>
            </a:r>
          </a:p>
          <a:p>
            <a:r>
              <a:rPr lang="en-US" dirty="0" smtClean="0"/>
              <a:t>Android defines few buildings blocks that make up an application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Manifest File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Content Provider</a:t>
            </a:r>
          </a:p>
          <a:p>
            <a:pPr lvl="1"/>
            <a:r>
              <a:rPr lang="en-US" dirty="0" smtClean="0"/>
              <a:t>Broadcast Receiver</a:t>
            </a:r>
          </a:p>
          <a:p>
            <a:pPr lvl="1"/>
            <a:r>
              <a:rPr lang="en-US" dirty="0" smtClean="0"/>
              <a:t>Service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Application - Minimal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need 3 things at least</a:t>
            </a:r>
          </a:p>
          <a:p>
            <a:pPr lvl="1"/>
            <a:r>
              <a:rPr lang="en-US" dirty="0" smtClean="0"/>
              <a:t>Activity</a:t>
            </a:r>
          </a:p>
          <a:p>
            <a:pPr lvl="1"/>
            <a:r>
              <a:rPr lang="en-US" dirty="0" smtClean="0"/>
              <a:t>Android Manifest XML</a:t>
            </a:r>
          </a:p>
          <a:p>
            <a:pPr lvl="1"/>
            <a:r>
              <a:rPr lang="en-US" dirty="0" smtClean="0"/>
              <a:t>Resources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34254" y="2895600"/>
            <a:ext cx="406204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Most Basic Building Block</a:t>
            </a:r>
          </a:p>
          <a:p>
            <a:r>
              <a:rPr lang="en-US" dirty="0" smtClean="0"/>
              <a:t>It is a Screen that users can interact with</a:t>
            </a:r>
          </a:p>
          <a:p>
            <a:r>
              <a:rPr lang="en-US" dirty="0" smtClean="0"/>
              <a:t>Example: Filling out a text field, dialing a number, etc.</a:t>
            </a:r>
          </a:p>
          <a:p>
            <a:r>
              <a:rPr lang="en-US" dirty="0" smtClean="0"/>
              <a:t>An Activity is typically written by</a:t>
            </a:r>
            <a:br>
              <a:rPr lang="en-US" dirty="0" smtClean="0"/>
            </a:br>
            <a:r>
              <a:rPr lang="en-US" dirty="0" smtClean="0"/>
              <a:t>extending the </a:t>
            </a:r>
            <a:r>
              <a:rPr lang="en-US" b="1" dirty="0" smtClean="0"/>
              <a:t>Activity</a:t>
            </a:r>
            <a:r>
              <a:rPr lang="en-US" dirty="0" smtClean="0"/>
              <a:t> class.</a:t>
            </a:r>
          </a:p>
          <a:p>
            <a:r>
              <a:rPr lang="en-US" dirty="0" smtClean="0"/>
              <a:t>You can implement the call back </a:t>
            </a:r>
            <a:br>
              <a:rPr lang="en-US" dirty="0" smtClean="0"/>
            </a:br>
            <a:r>
              <a:rPr lang="en-US" dirty="0" smtClean="0"/>
              <a:t>methods to get notified of Activity </a:t>
            </a:r>
            <a:br>
              <a:rPr lang="en-US" dirty="0" smtClean="0"/>
            </a:br>
            <a:r>
              <a:rPr lang="en-US" dirty="0" smtClean="0"/>
              <a:t>life cycle (</a:t>
            </a:r>
            <a:r>
              <a:rPr lang="en-US" dirty="0" err="1" smtClean="0"/>
              <a:t>onCreate</a:t>
            </a:r>
            <a:r>
              <a:rPr lang="en-US" dirty="0" smtClean="0"/>
              <a:t>(), </a:t>
            </a:r>
            <a:r>
              <a:rPr lang="en-US" dirty="0" err="1" smtClean="0"/>
              <a:t>onDestroy</a:t>
            </a:r>
            <a:r>
              <a:rPr lang="en-US" dirty="0" smtClean="0"/>
              <a:t>(), etc)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3429000"/>
            <a:ext cx="203941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62400"/>
          </a:xfrm>
        </p:spPr>
        <p:txBody>
          <a:bodyPr/>
          <a:lstStyle/>
          <a:p>
            <a:r>
              <a:rPr lang="en-US" dirty="0" smtClean="0"/>
              <a:t>Creating an Activity</a:t>
            </a:r>
          </a:p>
          <a:p>
            <a:pPr lvl="1"/>
            <a:r>
              <a:rPr lang="en-US" dirty="0" smtClean="0"/>
              <a:t>Extend the Activity class</a:t>
            </a:r>
          </a:p>
          <a:p>
            <a:pPr lvl="1"/>
            <a:r>
              <a:rPr lang="en-US" dirty="0" smtClean="0"/>
              <a:t>Implement the following method</a:t>
            </a:r>
          </a:p>
          <a:p>
            <a:pPr lvl="2"/>
            <a:r>
              <a:rPr lang="en-US" dirty="0" err="1" smtClean="0"/>
              <a:t>onCreate</a:t>
            </a:r>
            <a:r>
              <a:rPr lang="en-US" dirty="0" smtClean="0"/>
              <a:t>() : In this method, you can specify the layout (UI) for the activity and write any other initialization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Application can have one or more Activities</a:t>
            </a:r>
          </a:p>
          <a:p>
            <a:r>
              <a:rPr lang="en-US" dirty="0" smtClean="0"/>
              <a:t>One Activity is designated as the Main Activity that is launched when the Application Starts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276600"/>
            <a:ext cx="857391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Activity – User Interface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Activity can implement its User Interface by defining a XML file.</a:t>
            </a:r>
          </a:p>
          <a:p>
            <a:r>
              <a:rPr lang="en-US" dirty="0" smtClean="0"/>
              <a:t>The User Interface will consist of </a:t>
            </a:r>
            <a:r>
              <a:rPr lang="en-US" dirty="0" err="1" smtClean="0"/>
              <a:t>ViewGroups</a:t>
            </a:r>
            <a:r>
              <a:rPr lang="en-US" dirty="0" smtClean="0"/>
              <a:t> (Layout) and Views</a:t>
            </a:r>
            <a:r>
              <a:rPr lang="en-IN" dirty="0" smtClean="0"/>
              <a:t>. </a:t>
            </a:r>
          </a:p>
          <a:p>
            <a:r>
              <a:rPr lang="en-US" dirty="0" smtClean="0"/>
              <a:t>You can set the View by calling the </a:t>
            </a:r>
            <a:br>
              <a:rPr lang="en-US" dirty="0" smtClean="0"/>
            </a:br>
            <a:r>
              <a:rPr lang="en-US" dirty="0" err="1" smtClean="0"/>
              <a:t>setContentView</a:t>
            </a:r>
            <a:r>
              <a:rPr lang="en-US" dirty="0" smtClean="0"/>
              <a:t>() method in the </a:t>
            </a:r>
            <a:br>
              <a:rPr lang="en-US" dirty="0" smtClean="0"/>
            </a:br>
            <a:r>
              <a:rPr lang="en-US" dirty="0" err="1" smtClean="0"/>
              <a:t>onCreate</a:t>
            </a:r>
            <a:r>
              <a:rPr lang="en-US" dirty="0" smtClean="0"/>
              <a:t>() method of the Activity</a:t>
            </a:r>
          </a:p>
          <a:p>
            <a:r>
              <a:rPr lang="en-US" dirty="0" smtClean="0"/>
              <a:t>Pass the layout in the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IN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756" y="3657600"/>
            <a:ext cx="1886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supports</a:t>
            </a:r>
          </a:p>
          <a:p>
            <a:pPr lvl="1"/>
            <a:r>
              <a:rPr lang="en-US" dirty="0" smtClean="0"/>
              <a:t>Description of UI in XML</a:t>
            </a:r>
          </a:p>
          <a:p>
            <a:pPr lvl="1"/>
            <a:r>
              <a:rPr lang="en-US" dirty="0" smtClean="0"/>
              <a:t>Programming UI creation</a:t>
            </a:r>
          </a:p>
          <a:p>
            <a:r>
              <a:rPr lang="en-US" dirty="0" smtClean="0"/>
              <a:t>Design Principle : Separate the UI Design from </a:t>
            </a:r>
            <a:r>
              <a:rPr lang="en-US" dirty="0" err="1" smtClean="0"/>
              <a:t>Behaviour</a:t>
            </a:r>
            <a:r>
              <a:rPr lang="en-US" dirty="0" smtClean="0"/>
              <a:t> (Event Handling e.g. Click)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err="1" smtClean="0"/>
              <a:t>ViewGroups</a:t>
            </a: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</a:t>
            </a:r>
          </a:p>
          <a:p>
            <a:r>
              <a:rPr lang="en-US" dirty="0" smtClean="0"/>
              <a:t>Basic Unit of UI </a:t>
            </a:r>
          </a:p>
          <a:p>
            <a:r>
              <a:rPr lang="en-US" dirty="0" smtClean="0"/>
              <a:t>Base class for all widgets</a:t>
            </a:r>
          </a:p>
          <a:p>
            <a:r>
              <a:rPr lang="en-US" dirty="0" smtClean="0"/>
              <a:t>Examples : </a:t>
            </a:r>
            <a:r>
              <a:rPr lang="en-US" dirty="0" err="1" smtClean="0"/>
              <a:t>TextField</a:t>
            </a:r>
            <a:r>
              <a:rPr lang="en-US" dirty="0" smtClean="0"/>
              <a:t>, Button, etc.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- </a:t>
            </a:r>
            <a:r>
              <a:rPr lang="en-US" dirty="0" err="1" smtClean="0"/>
              <a:t>ViewGroup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ViewGroup</a:t>
            </a:r>
            <a:r>
              <a:rPr lang="en-US" dirty="0" smtClean="0"/>
              <a:t> serves as the base class for “Layouts”</a:t>
            </a:r>
          </a:p>
          <a:p>
            <a:r>
              <a:rPr lang="en-US" dirty="0" smtClean="0"/>
              <a:t>Layout</a:t>
            </a:r>
          </a:p>
          <a:p>
            <a:pPr lvl="1"/>
            <a:r>
              <a:rPr lang="en-US" dirty="0" smtClean="0"/>
              <a:t>Allows to group Views</a:t>
            </a:r>
          </a:p>
          <a:p>
            <a:pPr lvl="1"/>
            <a:r>
              <a:rPr lang="en-US" dirty="0" smtClean="0"/>
              <a:t>Lay them out in various architectural ways</a:t>
            </a:r>
          </a:p>
          <a:p>
            <a:pPr lvl="2"/>
            <a:r>
              <a:rPr lang="en-US" dirty="0" smtClean="0"/>
              <a:t>Tabular</a:t>
            </a:r>
          </a:p>
          <a:p>
            <a:pPr lvl="2"/>
            <a:r>
              <a:rPr lang="en-US" dirty="0" smtClean="0"/>
              <a:t>Linear</a:t>
            </a:r>
          </a:p>
          <a:p>
            <a:pPr lvl="2"/>
            <a:r>
              <a:rPr lang="en-US" dirty="0" smtClean="0"/>
              <a:t>Relative</a:t>
            </a:r>
          </a:p>
          <a:p>
            <a:r>
              <a:rPr lang="en-US" dirty="0" smtClean="0"/>
              <a:t>Layouts can be nested to create complex screens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Android UI – </a:t>
            </a:r>
            <a:r>
              <a:rPr lang="en-US" sz="4000" dirty="0" err="1" smtClean="0"/>
              <a:t>ViewGroup</a:t>
            </a:r>
            <a:r>
              <a:rPr lang="en-US" sz="4000" dirty="0" smtClean="0"/>
              <a:t> + View</a:t>
            </a:r>
            <a:endParaRPr lang="en-IN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052" name="Picture 4" descr="http://developer.android.com/images/viewgrou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5638800" cy="3813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Course Requirements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HTML, JavaScript and CSS</a:t>
            </a:r>
          </a:p>
          <a:p>
            <a:r>
              <a:rPr lang="en-US" dirty="0" smtClean="0"/>
              <a:t>Use a Text Editor or any other IDE of  your preference to write all code samples</a:t>
            </a:r>
          </a:p>
          <a:p>
            <a:r>
              <a:rPr lang="en-US" dirty="0" smtClean="0"/>
              <a:t>We shall run all examples on various browsers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451252"/>
            <a:ext cx="1600200" cy="211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4" descr="blue-screen-of-death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Types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00200"/>
          </a:xfrm>
        </p:spPr>
        <p:txBody>
          <a:bodyPr/>
          <a:lstStyle/>
          <a:p>
            <a:r>
              <a:rPr lang="en-US" dirty="0" smtClean="0"/>
              <a:t>Android supports variety of views that help capture various kinds of user input</a:t>
            </a:r>
          </a:p>
          <a:p>
            <a:r>
              <a:rPr lang="en-US" dirty="0" smtClean="0"/>
              <a:t>What kind of data</a:t>
            </a:r>
            <a:r>
              <a:rPr lang="en-IN" dirty="0" smtClean="0"/>
              <a:t> + User Experience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352800"/>
            <a:ext cx="3364992" cy="2895600"/>
          </a:xfrm>
          <a:prstGeom prst="rect">
            <a:avLst/>
          </a:prstGeom>
          <a:solidFill>
            <a:schemeClr val="bg2"/>
          </a:solidFill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EditText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TextView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ImageButton</a:t>
            </a: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3352800"/>
            <a:ext cx="4191000" cy="260584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CheckBox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RadioGroup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ToggleButton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SeekBar</a:t>
            </a:r>
            <a:endParaRPr lang="en-US" sz="2800" dirty="0" smtClean="0"/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800" dirty="0" err="1" smtClean="0"/>
              <a:t>ProgressBar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838739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458200" cy="4204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Basic Views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828800"/>
            <a:ext cx="5638800" cy="412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52800"/>
            <a:ext cx="6509657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View Declaration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Common attributes</a:t>
            </a:r>
          </a:p>
          <a:p>
            <a:pPr lvl="1"/>
            <a:r>
              <a:rPr lang="en-US" dirty="0" smtClean="0"/>
              <a:t>Id , text , </a:t>
            </a:r>
            <a:r>
              <a:rPr lang="en-US" dirty="0" err="1" smtClean="0"/>
              <a:t>layout_width</a:t>
            </a:r>
            <a:r>
              <a:rPr lang="en-US" dirty="0" smtClean="0"/>
              <a:t>, </a:t>
            </a:r>
            <a:r>
              <a:rPr lang="en-US" dirty="0" err="1" smtClean="0"/>
              <a:t>layout_height</a:t>
            </a:r>
            <a:endParaRPr lang="en-US" dirty="0" smtClean="0"/>
          </a:p>
          <a:p>
            <a:pPr lvl="1"/>
            <a:r>
              <a:rPr lang="en-US" dirty="0" smtClean="0"/>
              <a:t>Various other fields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3581400"/>
            <a:ext cx="8667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6181" y="4953000"/>
            <a:ext cx="6209071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5410200"/>
            <a:ext cx="15716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Event Handling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for working with Widgets</a:t>
            </a:r>
          </a:p>
          <a:p>
            <a:r>
              <a:rPr lang="en-US" dirty="0" smtClean="0"/>
              <a:t>Get the instance to the view</a:t>
            </a:r>
          </a:p>
          <a:p>
            <a:pPr lvl="1"/>
            <a:r>
              <a:rPr lang="en-US" dirty="0" err="1" smtClean="0"/>
              <a:t>findViewById</a:t>
            </a:r>
            <a:r>
              <a:rPr lang="en-US" dirty="0" smtClean="0"/>
              <a:t>(R.id.&lt;</a:t>
            </a:r>
            <a:r>
              <a:rPr lang="en-US" dirty="0" err="1" smtClean="0"/>
              <a:t>viewid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Set up Event Handlers</a:t>
            </a:r>
          </a:p>
          <a:p>
            <a:pPr lvl="1"/>
            <a:r>
              <a:rPr lang="en-US" dirty="0" smtClean="0"/>
              <a:t>Example :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 smtClean="0"/>
              <a:t>Provide Event Handler implementation</a:t>
            </a:r>
          </a:p>
          <a:p>
            <a:r>
              <a:rPr lang="en-US" dirty="0" smtClean="0"/>
              <a:t>Study the Java class for different methods and events that you can handle on the Widgets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Layout – Recommended way is to define the </a:t>
            </a:r>
            <a:r>
              <a:rPr lang="en-US" dirty="0" err="1" smtClean="0"/>
              <a:t>Viewgroup</a:t>
            </a:r>
            <a:r>
              <a:rPr lang="en-US" dirty="0" smtClean="0"/>
              <a:t> hierarchy in an XML file</a:t>
            </a:r>
          </a:p>
          <a:p>
            <a:r>
              <a:rPr lang="en-US" dirty="0" smtClean="0"/>
              <a:t>Different Layouts are supported. Common ones are:</a:t>
            </a:r>
          </a:p>
          <a:p>
            <a:pPr lvl="1"/>
            <a:r>
              <a:rPr lang="en-US" dirty="0" err="1" smtClean="0"/>
              <a:t>LinearLayout</a:t>
            </a:r>
            <a:endParaRPr lang="en-US" dirty="0" smtClean="0"/>
          </a:p>
          <a:p>
            <a:pPr lvl="1"/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TableLayout</a:t>
            </a:r>
            <a:endParaRPr lang="en-US" dirty="0" smtClean="0"/>
          </a:p>
          <a:p>
            <a:pPr lvl="1"/>
            <a:r>
              <a:rPr lang="en-US" dirty="0" err="1" smtClean="0"/>
              <a:t>RelativeLayout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 err="1" smtClean="0"/>
              <a:t>ViewGroups</a:t>
            </a:r>
            <a:r>
              <a:rPr lang="en-US" dirty="0" smtClean="0"/>
              <a:t>: Gallery, </a:t>
            </a:r>
            <a:r>
              <a:rPr lang="en-US" dirty="0" err="1" smtClean="0"/>
              <a:t>GridView</a:t>
            </a:r>
            <a:r>
              <a:rPr lang="en-US" dirty="0" smtClean="0"/>
              <a:t>, </a:t>
            </a:r>
            <a:r>
              <a:rPr lang="en-US" dirty="0" err="1" smtClean="0"/>
              <a:t>ScrollView</a:t>
            </a:r>
            <a:r>
              <a:rPr lang="en-US" dirty="0" smtClean="0"/>
              <a:t>, </a:t>
            </a:r>
            <a:r>
              <a:rPr lang="en-US" dirty="0" err="1" smtClean="0"/>
              <a:t>TabHost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err="1" smtClean="0"/>
              <a:t>ViewGroup</a:t>
            </a:r>
            <a:endParaRPr lang="en-US" dirty="0" smtClean="0"/>
          </a:p>
          <a:p>
            <a:r>
              <a:rPr lang="en-US" dirty="0" smtClean="0"/>
              <a:t>Displays Child View Elements in a linear fashion</a:t>
            </a:r>
          </a:p>
          <a:p>
            <a:r>
              <a:rPr lang="en-US" dirty="0" smtClean="0"/>
              <a:t>Linear = One After Another</a:t>
            </a:r>
          </a:p>
          <a:p>
            <a:r>
              <a:rPr lang="en-US" dirty="0" smtClean="0"/>
              <a:t>Orientation attribute</a:t>
            </a:r>
          </a:p>
          <a:p>
            <a:pPr lvl="1"/>
            <a:r>
              <a:rPr lang="en-US" dirty="0" smtClean="0"/>
              <a:t>Horizontal</a:t>
            </a:r>
          </a:p>
          <a:p>
            <a:pPr lvl="1"/>
            <a:r>
              <a:rPr lang="en-US" dirty="0" smtClean="0"/>
              <a:t>Vertical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26193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Diagram 7"/>
          <p:cNvGraphicFramePr/>
          <p:nvPr/>
        </p:nvGraphicFramePr>
        <p:xfrm>
          <a:off x="3505200" y="1752600"/>
          <a:ext cx="53340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Participant Requirements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working knowledge of Java or any other OOP language</a:t>
            </a:r>
          </a:p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Android SDK and Tools </a:t>
            </a:r>
          </a:p>
          <a:p>
            <a:r>
              <a:rPr lang="en-US" dirty="0" smtClean="0"/>
              <a:t>We shall run all examples on the Android Emulator</a:t>
            </a:r>
          </a:p>
          <a:p>
            <a:r>
              <a:rPr lang="en-US" dirty="0" smtClean="0"/>
              <a:t>A device is important to have but not necessary for this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194" name="AutoShape 2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6" name="AutoShape 4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198" name="AutoShape 6" descr="data:image/jpg;base64,/9j/4AAQSkZJRgABAQAAAQABAAD/2wCEAAkGBhQPDxAPDxAVEA8OFBQYDRAVFhUXDhAPFxgVIBUQGRccHTIeFxkvGRcXHzEgIzMqLC0tFR40QTIqNjItOCkBCQoKDgwOGg8PGiwhHyE1KTYpLTUsNDI1NTUvNSosLDI0LCksKSwsLCosLCwsMjQsLCw0LDIsLCw1LCksLDQwNf/AABEIAOEA4QMBIgACEQEDEQH/xAAcAAEAAwADAQEAAAAAAAAAAAAABQYHAQMEAgj/xABMEAABAwIFAQUFBAQJCgcBAAABAAIDBBEFBhIhMUEHExRRcSJDYYGRFSMyMzVSobEXYnJzgpKis9IIQlNUY4SjssLDGDRFdJPT4Rb/xAAbAQEAAgMBAQAAAAAAAAAAAAAAAQQDBQYCB//EADMRAAIBAgUACAUDBQEAAAAAAAABAgMRBAUSITETIjJBUXGx4WGBkaHBFNHwI0JysvEk/9oADAMBAAIRAxEAPwDcERFBAREQBERAEREAREQBEVWz3nuPC4mgN7+sqPZo6Vty+V52BIG4bfr14G6A5z1nyPC4mjSZ6yc6aOlb+ZK8mwJtuG369eAqO3I1TiX3+N1krnPN20UD9FLAOjeoJ9P6zl78p5TkbK7EsSd3+Jz8nYx0rDxDH0BtsSOOB1LrauTzHOJOXR4d2S5fj5fAv0qCteRQ3dmr6L77Bq2aknbuInv10sv8VzbfvDh8FbMidoPjnPoqyMUuJ0/50H+bIB72Pzb1tvsQbkbqQVbzhk8VoZPA/wAPiFNvSVLdnAjcRuI5Zf6XPO4OPAZxOEtFd3i+/vX7omrh01eJpCKk5Az+awvoa5nh8Uptp4Ts2YD30fmLbkDzuLhXZdemmroocBERSQEREAREQBERAEREAREQBERAEREAREQBERAERVbPee48LiaA3v6yo9mjpW7vledgSBuG369eBugGe89x4XE0Bvf1lR7NHSt3fK87AkDcNv168DdVfKeU5GyuxLEnd/ic/J2LKVh4hj6A22JHoOpcynlORsrsSxJ3f4nPydiylYeIY+gNtiRxwOpdbVx+aZp0t6NF9Xvfj7evkX6NHT1pchERc8WwiIgK3nDJ4rQyeB/h8Qpt6Spbs4EbiNxHLL/S553BksgZ/NYX0Nczw+KU208J2bMB76PzFrEgedxcKSVbzhk8VoZPA/w+IU29JUt2cCNxG4jll/pc87g73LMzeHfRVOz6exWrUdW65NIRUnIGfzWF9DXM8PilNtPCdmzAe+j8xbcgedxcK7Ls001dGv4CIikgIiIAiIgCIiAIiIAiIgCIiAIiIAiKrZ7z3HhcTQG9/WT+zR0rd3yvOwJA3Db9evA3QDPee48LiaA3v6yo9mjpW7vledgSBuG369eBuqvlPKcjZXYliTu/xOfk7GOlYeIY+gNtiR6DqXMp5TkbK7EsSd3+Jz8nllKw8QxjgG2xI44HUutq4/NM06W9Gi+r3vx9vXyNhRo6etLkIviedsbXPe4MYwFz3OIDWtAuXEnYC3VIJ2yMa9jg5j2hzHDhzSLhw+Fjdc/Z2uWj7Rdc9SyMAyPawOcGtLnBoc88NF+T8F5zjMGuFnfML6kyCnAcD3hjBMliNtrG/lxypUZPhEXR7Fyq/wD/ANlEYIKljHGGpqmwRvOlrSHOc3xHP5d2m3BPwVRxXtQfNRzOpGiGXvJ9LiNRZRRRxuE5BFmueZY2t6e31srVLBVqjsl8Dw6kUX/BMYZWQNqIg4Rvc8M1WBcGPc3XseCWkj4EKNzhm2KgppXd6zxOlwpob6pHz2GkaBva7mk/ArPKPFpaJv2fPVuih0Ukcz9minaIHy1EcNhcSFndxg7kueTza0nlvCzJTYSxkBZDWVk1XUFoJjjjjLnQwud5HTHa/OhXXgYU5a5O8b7fFWb5fwXh9NjH0jasuSw41ln7Sp6eqic+lxKnaDTVLmGKXW29w9nLWFwJAO41XtuQZ3IGfzWF9DXM8PilNtPCdmzAe+j8xbcgedxcLxOrK+R5EdNDDGJahuuWQuc6JrB3EwazjVITcHcBvxXhx3JklXBTyumbHi9I0GKsjBY3vRuWEc93f6XJtuQbWAzB4Z6KrWh8b3t9O7/p4q0te65NRRUnIGfzWF9DXM8PilNtPCdmzAe+j8xaxIHncXCuy61NNXRR4CIikgIiIAiIgCIiAIiIAiIgCIqtnzPkeFxNAb39ZP7NHSt3fK87AkDcNv168DdAM957jwuJoDe/rKj2aOlbvJK87AkDcNv168DdUigwt9CybG8V1VVe4Ay6bEUkJIBZGL22adyOACB1LvflPKcjZXYliTu/xOfk8spWHiGPoDbYkeg6l1mxBgMMoczvGmN4dHa+saTdlut+LfFclmOaKrLoafZ7/j8PL18i/So6VqfJX6jODRUy+21tDRta2olsXvnrJbGOmiA/EQ0gmwJu4DZds+fKZsfescZGCmkqS4CwbEx2gNdq3D3SXYG25a7iyq2GYFPTUWDSU9IZzTMnllgu1jvGysHczP1kbNJIJ5bsuv8AgqqHxupnVUbaeWKDviA4yvnj1F0XQCLvJJH35J07bKp0GFv1pWt+G09lvfvXnbuPeqfcicz9jJ+w5JnNMTquOFuj8Tm98WamdNRDC76KIrMfqJYaPTOKeGYT1B8OQXwYZTxD7gybh0hJtcD2XeiveJ4LHUeH16gKWaOaJrSA0yR6tAdtuN/hwF00GVaWnfJJDTRsfNrEhA2c15aXtsdg0lo2G2ywUsRRhTs473b+qtbfw2ff4HqUJNmXPZLVRspqwPqKyajpmYZra54vUOL56wuIsHMZpaXHcaV6oMgVsjQ5p7l8FRNDTl5s5lBK6o72cDq4+IJHW0Q+C1xrbAAbAbADYADgWRe3mc0rQil/O7wv+X4kKiu9kBmDJ0dXQx0DXGCGIxaNIu4Mj20c8lu1/nuvgZAo9VU4xFwrRG2ZhcQxrIyC1jLWLW3ay4vvoCsSKksTVitKk/5Z/hGTRHmx5fsuHU5/cx6nvEjnFjSTKBYScfittfleoC3CIsDbfJ6sERFBJW84ZPFaGTwP8PiFNvSVLdnAjcRuI5Zf6XPO4MlkDP5rC+hrmeHxSm2nhOzZgPfR+YtYkDzuLhSSrecMnitDJ4H+HxCm3pKluzgRuI3Ecsv9LnncHe5Zmbw76Or2fT2K1ajq3XJpCKk5Az+awvoa5nh8Uptp4Ts2YD30fmLWJA87i4V2XZppq6NeERFJAREQBERAEREARFVs957jwuJoDe/rKj2aOlbu+V52BIG4bfr14G6AZ8z3HhcTQG9/WT+zR0rd3yvOwJA3Db9evA3VXynlORsrsSxJ/f4nUcnmOlYeIYxwDbYkeg6lzKeU5GyuxLEnd/idRyeY6Vh4hjHANtiR6DqXW1chmmadLejRfV734+3r5F+jR09aXIRF0U+IRSEtjljkcOWte1zgPMgHbdc9Zstnei6Kmujit3srI9V9Ot7W3tza53X1UVbI2d5JI2OMcvc4NZvx7RNlOlkXO1F5aHFYagEwTxzBv4jG9j7eukmy+6yvjgbrmlZEz9aRzWNv5XcbJpd7W3F0d6LyUWMQT7QVEUx8o5GPP9kr2KGnF2YvcIvPT4hFIS2OWORwFy1r2ucB5kA7brmpr44rd7KyPVfTre1t7c2ud1Ol3tYXR3rhdc9UyNhkke1kY5e5wawA8e0dl0UOLw1F+4nim0/i7uRj7eukmyaXa9thdHrRdU1ZGwgPkYwngOc1pI87Er6mnawXe9rBe13ENF/K5UWYufaL5jkDgHNIc08EEEH0IX0hJW84ZPFaGTwP8PiFNvSVLdnAjcRuI5Zf6XPO4MlkDP5rC+hrmeHxSm2nhOzZgPfR+YtYkDzuLhSSrecMnitDJ4H+HxCm3pKluzgRuI3Ebll/pc87g7zLMzeHfR1ez6exWrUdW65NIRUnIGfzWF9DXM8PilNtPCdmzAe+j8xaxIHncXCuy7NNNXRrwiIpICIiAIiq2e89x4XE0Bvf1k/s0dK25kledgSBuG369eBugGe89x4XE0Bvf1k/s0dK3d8rzsCQNw2/XrwN1V8p5TkbK7EsSd3+J1HJ5ZSsPEMY4BtsSOOB1LmU8pyNldiWJO7/ABOo5PLKVh4hjHANtiR6DqXW5cfmmadLejRfV734+3r5F+jR09aXJwi5Rc8WzhYvUt+xsztf+GmrXXPRoinJDvk2UX9GhbSs37b8B76hjq2j26N/t+fcyWB+jwz6lbPLKiVXopdmaafz4+5hrLq3XcQGdGfamY6eh5ip9DJR00i8k59bHT6tCiM8Y2ytxt8FbM+GgpZHR2YCSxrAdRa0A+054texsCOgVh7EcOdPPW4nOS97joDzy6R51yu9fwf1yozPGBPwzF3Yi6kFXRTPMj2uaHRXeCJI33BDXaiXNJHlzYreUpwhiP0/fCFl/k93a/eys03HV4sr+K4jS0FbBVYJPK4NF5GyBws4HdhJA1Mc3kevwtNdplUyTGYHV3e+AdDC6MR219y5l3ab7X7y9+u3ovcc80lQWxYfgMUkzyBd0ETgy/J0MZd31CsWes6w0lSaOtwwVNI1rDBJpbpF2i7QHN07ceyRwjqVFVh/Teq0lvJarbb+a7vmLKz32I3JeEYO+vgnw+rkbURFxFPL7wFjgQNTRc2N9ieOFrC/PeG07cRxmmkwqjdTQRyQuksSWx6HgvmJ4ZsLaQeg6lfoRafNoOM4tybbXDtdfQz0HdPYxapb9jZna/8ADTVrrno0RTmzvQNlF/RoX1nRn2rmSnoeYqfQyUdNIvJOfWx0+rQrB234D31DHVtHt0b/AGz17mSwP0eGfUqJ7EcOdPPW4nOS97joDzy6R51yu9fwf1ytjTqxeH/WX60YuPz7n9GYnF6uj7m7kXnCR+L5gbhpkLKeKTu2NHDA1uqV4HBcbOAPkGhebP2UxgNRR1NBNI3WXaS4gvZJHpvuAA5pDuCOh6FSGe8LqMKxluLwxGWB7xISAdLXlumWJ5H4b+0Qf43WxUdmXHp8y1NNBSUrmMh1cnUGufp1SvcBZrQGj9vJICtUHL+lKDXQqPW4tezvf52+54lbdPtX2OO1+uFRUYdUWt4ihhfby1vkdp/arv26/oyP/wB1H/dzqtdsuV3wsoJYmufBTU7adzwPwd3+BzvK4J+bVHZ1zjVYxQxOFG6Kmhlb3sgJeJaktfYN9kbAazbe2oXPF8VGn0qw9Sn2YuV9/jsS3bUnyzVuzf8ARFD/ADX/AFOVkVd7OWFuE0IIIIi3B2I9pysa5rFP+vPzfqXIdlHCLlLKueytZwyeK0Mngf4fEKbekqW7OBG4jcRuWX+lzzuDJZAz+awvoa5nh8Uptp4Ts2YD30fmLWJA87i4Ukq3nDJ4rQyeB/h8Qpt6Spbs4EbiNxG5Zf6XPO4O9yzM3h30VTs+nsVq1HVuuTSEVJyBn81hfQ1zPD4pTbTwnZswHvo/MWsSB53FwrsuzTTV0a/gIiKSCrZ7z3HhcTQG9/WVHs0dK25kledgSBuG369eBuqvlPKcjZXYliTu/wATqOTyylYeIYxwDbYkeg6l3gyKz7Rq63G5hqdLK6LDw7fuaZm2w4BIIH9fzKvi5LOMxk5PD09kuX4/DyL9CkramFyFwuQubLYREUALO+0WixWrfJR0cTTQzNjD5NUTXE7FzSXO1BtwOB9VoiKxh67oT1pJv4+vmeJx1KxC5Ny2MOooaUEOcwF0zxw+Vxu4j4cAfBoU0s1zZ21Q0z3Q0UYqpG3DpSbUwd5C28nqLDyJVMf24YgTcCBo/VEZt+111sY5Xi8TerJWvvv+xidaENkb61tuNkPl0/Ysjyz25OkljhrKZv3jg0SwkixcQBdjibi56EehWuqhicJVw0tNVWvwZYTjPg4AtsNh5dEVW7RM5nCqVkzGNkllkDI2PvptYlzjY32AA9XBZz/D3Vf6rT/8X/Gs+Hy3EYiHSU1t5niVaMHZlr7RaLFat8lHRxNNDM2MPk1RNcTsXNJc7UG3A4H1VpyblsYdRQ0oIc5oLpnjh8rjdxHw4A+DQvdgmKNq6aCpZ+GeNj7fqkjdvyNx8l6aqXRG943LGuIHQkAlY6uIm6aw9kknvbvfG56UVfWdiAW42CxD+Huq/wBVp/8Ai/41p2RM2DFKNtRpDJWucyeNt9LHji197FpafmfJe8Tl2Iw0NdRbeZEKsZuyLCg242UHnfMD8PoJquNjXvi7vS199B1SMab2N+HKjZL7Xaivr4KSSnhYybXqc3vNY0xvcLXdblq8UsFWq0pVorqxvffw3JlUjGWlmqoiKkZAiIgC4XKKQVrOGTxWhk8D/D4hTb0lS3ZwI3EbiOWX+lzzuDJdn+fjWl9FWs8PilKLTxHZsrRb76PoRuCQPMEXBUkqR2oYcWQR4rT+xW4a9j2SDl0OoB0bv1m3dex6ah1K6DKMxlSmqE94vj4P9irXpJrUuTW0Wafw8UX6j/2IuxKBF9mb/BurcHl9meinkdGDsZaZ9tMo8xwfR7Ve14O0DIRrtFXSP8PidKL0042DwL/cv82m53PFzyCQonKGb/Ga6eoZ4fEabarpnbG494wdWcedrjkEE8fnGXyhN14bxfPw9mX6FVNaWWVERc8WjlFwuUAWd9tGaXUtGylidplrdQe4ctp221j4XJDfTUtEWD9usxOJRN6MpmWHxL5ST+76LaZTRjVxUVLhb/T3MNeVobFTyhlaTE6tlNGdIILppCLiOIW1Pt1O4AHUkcLcaHshw2Jga6nMzre1JJJJrcfOzXBo+QVV7AKYaa6X/OvCwHqG/eEj62+i11Xc3x1ZV3ShJpRtxt8TFQpx03aM3xbsWg7yOehe6B8T2OMT3F8Lg1wJAcfaafW49FpJXC66mobEx8jzZkbXOefJjQS4/QFaariKtdRVR3tx8ywoRjujC+3DGu+r2UzT7NHGNQ/2slnO/s92PkVRqrCJIoKeoeLR1XedyfPu3Brv2lc4riD6yqmncLyVMrnaed3O2YPqB8lsPaRlERYDTsaBrwwRlxA5DhpmPze4O+S7NVI4GNCh47P+f5NGvt0jlI7+w3Gu9oZKVx9qkk9kf7KW5H9sSfULQMR/Im/m3/8AKVgPY9jXhsUjjJsyraYneWs7xn11tDf6RW/Yj+RN/Nv/AOUrm82odFi21xKz/f7lujLVDyPySr72O5n8JXiB5tDW2Y6/DZh+U76kt/pqjU342fym/vCt3alls4fiUjoxphqSZacjYNJPtsHlZ97eQLV12KUKv/nn/enb5W/e/wAijC66y7jW+139C1XrD/fRLIOyf9M0frL/AHMq0DMWZRiOVpKgn737llSPKds0Wo/C+zvR4Wf9k/6Zo/WX+5lWnwNOVPA14S5Wv/VFio71ItfA/SCIi5EvBERAERFIOFTO1XE9NCaOMa6rEXMipohu913t1G3lw31eFL5tzbHh0Ie8GSaU6aWnb+bPJ0AHIFyLn4jkkA8ZByNKJji2KkPxGUfcxe7ooje0bR0dYkHyueSSTvMpy+VaarS2jF/Vr+fgrV6qitK5K7/4eo/9OPp/+ItjRdqa8Kl5/wAgeO0VlG/w+J0u9PONhIB7mTzbyLni55BIV0RQ0mrMGbZQzf4zXT1DPD4jS7VdM7Y3HvGDqzj0uOQQTZVH5/yD43RWUb/D4nTb0842EgHuZPNvIueLnkEhRWUM4eM109Qzw+I021XTO2Nx7xg6s49LjkEE8bmmVug+lpdn09jYUa2rZ8llREWhLJysS7esPLaulqLezLCWX/jxvcT+yRv0W2KAzxlRuJ0b6ckNkaddPIeGSgG1/wCKQSD636K/l2IWHxEZy44fzMVWGqNkZl2EY02OpqKR5salrXQ36vj1XaPjpcT/AECttX5QrqCegqNEjX09RA4Fp4c0g+y9rhyOocFdaHtyro2BkkcEzgPzHNc15+J0ODT8gFvMyyueJqdNQad7X3+5WpVlBaZG9XVJ7YMa8NhcjAbPq3Nib56TvIfTS0t/prK6rtGrcRqKeOaUMhdNFeCIaY3e23Y7lz/QkhS3bpjfe18dK03bSMu7+dlsT/YEf1Kq4bKp0sTTVRp8t/K35Pc6ylB2KFg2ICmqYagxiXuJGvEZJDXFpuAT5XAWgYn23PqIJqeSij0TxvY/7x97OBFxtzvddXZh2bQ4lTzVFUZA1sgZD3bg25DbvJu03/E0fIq6fwHYf+tU/wDyM/8ArWyxuLwPTWrJuUf++JipwqaerwzCKWpdFIyRhs+NzXMPk5pBB+oX6mhxJtVQCpZ+GenLwPLUwkt+R2+S/PvaPlNuGVvcxFxgkjY+EvIL7G4cCQAD7TXfIhaR2Q4332E1FM4+3R94AP8AZSNc5v8Aa7wfILFm8Y4ihDEQ7vR+9iaDcZOLMSp/xs/lN/eF+iO1jLHjsPkcxt56Qulh8y0fmR/NovbzY1fnen/Gz+U394X66dyfUqM7qyo1aNSPKv8AgnDx1KSZ+WcNzA6GjraM3MdYIiB0bLHIxwd82Bw/q+Sluyf9M0frL/cyrp7R8sfZ+ISxtFoJfvKbyEbifY+Tg5voAu7sn/TNH6y/3Mq2lWUJ4SpUh/dFv7W/BhjdTSfcfpBERfPjaC6XXCIAoPNubY8OhD3gyTSnTS07fzZ5OjQOQLkXPxHJIBZtzbHh0Ie8GSaU6aWnb+bNJ0AHNrkXPxHJIB+ciZDk777Wxa0mIyj7mL3VFH0jaONVj8rnkkk7nLMseJeue0F9yvWraNlyMh5Dk777Wxa0mIyj7mL3VFH0jaOA6x+VzySSdCRF20YqKUYqyRrm77sIiL0QEREAVLz/AJB8dorKN/h8Tpt6ecbCQD3Mnm3kXN7XPIJCuiKGk1Zk8GbZQzf4zXT1DPD4jS7VdM7Y3HvGebOPS45BBNlUfn/IHjtFZRv8PidLvTzjYSAe5k828i54ueQSFFZQzf4zXT1DPD4jS7VdMdjce8Z5s49LjkEE8bmmVug+lpdn09jYUa2rZ8llREWhLJ4MXwGCsZoqoGTNH4dQ9pt+dLuW/IhVl/Y7hpNxA9v8USyaf2m6uqKxTxNakrQm0vgzw4RfKIXBMmUdCdVNSsjf/pDd8vye4lw+S6a/s/oKiV801I2SWU3keXSXc7z2dZWBFH6irq1a3fxuydEbWseTCsJipImwU8YiiaSWsF7Ak3JuTfletcosLbk7vdkrYicbyrS1xYaunbMYgRGSXAtBtceyR5L4wjKFJRmQ01O2Lvm6ZbOeQ9nkbuKmUWTpqmnRqdvC+30I0q97FXb2ZYaCCKFlxx7Uv+NWhEUTq1Knbk35u4UUuERWN5Ypq7R4uBs3dX7vUXAt1Wvu0jyH0XlwzIdDSysnp6Vkcsd9Dw6QltwQeXW4JHzU+uF6Veqo6FJ28Lu30GlXvYIiLCegoPNmbI8OhD3gyTSnTS07fzZpOgA5AuRc/EckgFmzNkeHQh7wZJpTppadv5s8nQAcgXIufiOSQD85EyHJ332ti1pMRlH3MXuqKPpG0cB1j8rnkkk7nLcseJeue0F9yvWraNlyMiZDk777Wxa0mIyj7mL3VFH0Y0cB1j8rnkkk6EiLtoxUUoxVkjXN33YREXogIiIAiIgCIiAKl5/yB47RWUb/AA+J0u9PONhIB7mTzbyLm9rkbgkK6IoaTVmSZtlDOHjNdPUM8PiNLtV0ztjce8Z5s487XHIIJsqj8/5A8borKN/h8Tpd6ecbCQD3Mnm3kXN7XPIJCisoZv8AGa6eoZ4fEaXarpjsbjmRnmzj0uOQQTxuaZW6D6Wl2fT2NhRratnyWVERaEshERAFmnbDmyqoHUYpJzCJWymSzWHUWmO34mnzK0tY72//AI6D+TP++JbPKoRnioxkrrf0ZhrtqDaJrsdzVU1/jfFzGbue47u7WDTq77V+Fo/VHPktIWQ/5P8AxiH+7f8AfWvKM1hGGLnGKstvRCi24JsIiLWmYIiIAoPNmbI8OhD3gyTSnTS07fzJ5OgA5AuRc/EckgFmzNseHQh7wZJpTppadv5s8nQAc2uRc/EckgH5yHkOTvvtbFrSYjKPuYvdUUfRjRwHWPyueSSTucty14l657QX3K9ato2XIyHkOTvvtbFrSYjKPuYvdUUfRjRwHWPyueSSToSIu2jFRSjFWSNc3fdhEReiAiIgCIiAIiIAiIgCIiAKl5+yB47RWUb/AA+J0u9PONhIB7mTzbyLni55BIV0RQ0mrMkzbJ+b/Ga6eoZ4fEaXarpnbG4teRnmzjztccggmyqPz/kDx2iso3+HxSm3p5xsJAPcyebeRc3tc8gkKKyfm/xmunqGeHxGl2q6Z2xuPeM82cedrjkEE8bmmVug+lpdn09jYUa2rZ8llREWhLIWS9v1N7FBL5OmafmIyP8AlK1pVXtAwakrIYoK6rbSBry+JxkiY51gQQNfI9ocfBX8uqqliYzfCv6MxVY6oNFV7A6W1PWy/ryxt/qNcf8ArWqKr9n+EUtHBJBQ1batvea5HB8b3NLmtAB0cCzNr/FWhRmFVVcROa7/ANiaS0wSCIiomQKDzbm2PDoQ94Mk0p00tO382aToAOQLkXPxHJIBZszbHh0Ie8GSaU6aWnb+bPJ0AHIFyLn4jkkA/ORMhyd99rYtaTEZR9zF7qij3tG0cB1j8rnkkk7rLcteJeue0F9yvWraNlyMiZDk777Wxa0mIyj7mL3VFH0Y0carH5XPJJJ0JEXaxiopRirJGubvuwiIvRAREQBERAEREAREQBERAEREAREQBUvP+QfHaKyjf4fE6XennGwkA9zJ5t5Fze1zyCQroihpNWZJm2T83+M109Qzw+I0u1XTO2Nxa8jPNm487XHIIJsqj8/5A8dorKN/h8Upd6ecbCQD3Mnm3kXN7XI3BIUVk/N/jNdPUM8PiNLtV0ztjcW+8Z5s487XHIIJ43NMrdB9LS7Pp7Gwo1tWz5LKsd7f/wAdB/Jn/fEtiXy+MHloPlcArWYPE/pqyq2va+3ysZqkNcbGR/5P/wD6h/u3/fWvL5ZGG8AC/NgAvpMZiP1NaVW1r22+SQpx0R0hQebc2x4dCHvBkmlOmlp2/mzSdAByBci5+I5JALNubY8OhD3gyTSnTS07fzZ5OgA5AuRc/EckgH5yHkOTvvtbFrSYjKPuYvdUUfRjRwHWPyueSSTfyzLHiXrntBfcxVq2jZcjIeQ5O++1sWtJiMo+5i91RR9GNHAfY/K55JJOhIi7WMVFKMVZI1zd92ERF6ICIiAIiIAiIgCIiAIiIAiIgCIiAIiIAiIgCpefsgeO0VlG/wAPidLvTzjYSAe5k828i5va55BIV0RQ0mrMkzbJ+b/Ga6eoZ4fEaXarpjsbi15GebePO1xyCCbKo7tAyD43RWUbvD4pS700w2EgHuZPNp3AJ4ueQSFWcM7UIWHw+KNdh9bFtNHIx/dOP67HAH2Tzvt5Fw3XH5jlMqUtdBXi+7w9i/Srpq0uS7qDzZm2PDoQ94Mk0p00tO382eToAOQLkXPxHJIBiMT7VaNnsUrnV1S/aGCFryXvPA1aePS5+ClsiZDlExxbFrSYjIPuYuYqKPoxo41WPPS53JJJx5flM60tVZOMV8myatdRVo8nGQ8hyd99rYtaTEZR9zF7qij6MaOA+x+VzySSdCRF2cYqKUYqyRr277sIiL0QEREAREQBERAEREAREQBERAEREAREQBERAEREAREQBZZ28f8AlYvVEQEP/k++9/kra0RCQiIhAREQBERAEREARE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00" name="AutoShape 8" descr="data:image/jpg;base64,/9j/4AAQSkZJRgABAQAAAQABAAD/2wCEAAkGBhQSERUUExQVFRQUFxgXFBcWFxgXGBwUFxUYFxQYGBYXHCYeGB0kGRQVHy8gIycpLCwsGB4xNTAqNSYrLCkBCQoKDgwOGg8PGiwkHyUsKSwsLSwsLCwsLCwsKSwsKSkpKSwsLCwpLCwpLCwsLCwsLCksLCwsLCksKSwsLCwpKf/AABEIAQIAwwMBIgACEQEDEQH/xAAcAAABBAMBAAAAAAAAAAAAAAAFAAIEBgEDBwj/xABMEAACAQIDBAYFCAgFAgQHAAABAgMAEQQSIQUGMUETIlFhcYEHMkKRoRQjM1KSscHRFmJygqLS4fAVU3ODsiVDJKPC8Rc0NVRjs9P/xAAZAQACAwEAAAAAAAAAAAAAAAABAwACBAX/xAAsEQACAgEDAwQBAwUBAAAAAAAAAQIDERIhMQQUURMiMkFxYZGhM4Gx0fBS/9oADAMBAAIRAxEAPwDsUdDsTvLHG7Kyv1DYkKSOXCw76Ix1VNsi80g7/wAq5d9jgsobVFSe4YbfCIey/wBmmJvtESQEk6vHq6e++tA1TSsxpa9uZv51kXVTNaoiG5N94ltdJteHUv8AjWRvrEVzZJrD9Sx429Um9BMx0A5/376TUe7mW7eAbXfWI3+bm0/UH50v00j/AMub7I/moCeHwrKg0O8sJ28A6d84/wDKm429Uffmpjb7xj/sz/YX+agxJ7qy6X/9qPdzB28AwN+I/wDJn+ynZ+3SXfmK9jHMNbaqLX8c1AsvIVGxcVgpPJhy99Du7A9vWWr9MEvYRSnnoE+7Nenfpan+VL7l/moHFHYX51sZCaK6ux/YH08A7+kyf5cnuX+asfpSn1JPcv8ANQK2gpLeo+qs8kXTwDo3oT6knuX+asfpSn1JPcv81BCCOytJiYnivuP51O7s8k7eBY/0nT6j/wAP5079JE+o/wDD+dVlom7R9k/zU6ND3VO6t8h7eBY/0lT6knuX+anjeFPqv7l/Oq+qkU1r8qj6qwHbwLEd4U+q/uX86k4LaiyNYAjS+tuRtyPfVViPbRjYL3k/dP3ir1dTZKaTKTojGLaD96VKlXVMRBjqt7TPz0nj+FWWOq/tMfOv4/hXO6pe1DqOSHlvWBHa9PUU41zDchix04pTkWn5aKLEZoqWS3GsNPmJVNbaM3sg9n6zdw4cyOFbFwovc625n8uVXjU2BywMja/qi/fyp3RnmbeFa8Vj0QHW9DJttj2RfwFFuMduQpNhCWEA8z5k/Co+Jw0ZUkqCLE8O7vqAca54LbxP5Vpnaa3EW0+/41X1X9FtATjw6kC6Ad1bEhQHQEd6sw+F6gLC59rlWxUkHP3/APvQ9SQXFBOPW9na/fY/hW9cw+q3hofjQTppL8AfMj86wcZrqCD7/iKjs8oGkNtiV4HQ8r6fHgayAKCri76GtkcxXh7vwqqmHSFSKyF1rRh8WracG5ipCG5qyeSuDNOI0pvOnA1bJMCVKJ7BS0h/ZP3ih6tRHYh+d/dP3imUf1F+RdvxYdpVmlXbOYQUFAtpD51/H8KPpQLHj51/H8BWDqvihtHJFUU9RWDWRXN+zcYFaZAXbIuij6Rhx14Ip7SDcnkD2nTetZwS/NKTxIzG31m6x++nVRTeWGTwYkZY15AAaAcKr+K20ZCQnDn/AFrO2cWZWMa6249/j3VIwGxrePZy/rS7LHJ/oWjFLdgw4Jn46+FTsLsuxuewAd1EMbNDh06SeRYk7W4kjkq8WPcAapm1fTNh4yRh4jIR7Uhyr45FuT5lTVYU2T+KC7Ei4rs/uredlg26t/70+Ncik9K2MmNo3SMX5LHGoubas+YgfvVWdp7y4iZs8s7O3IXNx4W4Vqj0M3y8Cnej0SmzR2aUpNnAcBXn6PezFx3eLETI7at1uI7q3Q+lXaScMUzftpG3/JTR7Cx8NFH1CR3DEYfTzqI0d9a5lgvTdihYTQwSjnZTGx81Nh9mrnsL0k4LFlU1w0h0CSWyk8gsg0+1as9nSWw3a/YbC+EtibiUUHvpkU5FPx+HbOQBax5/eaZcAetc/wB8qQh5nFmxEi+sOznbW3uvVhhbMqsPaAPvANAierdjpqxt2Af1o1goiI0B5KPuq6AzdanAUwJatgWgwCC0U2KPnD4H7xUBBrRLZI658D94p/T/ANRCbn7WF6VKlXbwc0iJQPaH0reP4UcSge0PpX8fwFYep+KGU8kbJWxVpUq5+DajNqHzY3oY8jMAWciO/tBiWCjvANrdi0QatOKwqyKVdQyniCLimReAsApbPmB14kacanbW3ljwWFfEvZrWWNfrysDlXuGhJPIA0Jxm6kqPnw8uo0CSknTsz6n3gnvqg+kyfEZYYp0yAZ3SzAhmJUEm3YNBw41amnM0nwCyft2Kpt/b8+MlaWZyxY+AA+qo4Ko7B8TQ5Uvpe1bC/VA7G4eI/pRnZu42LxHWjhbL2nqj7TWB8r12VhLHBh5FuxgQ7Toq55TEyxaj18y3yqdWbIHAC663ANCpWbq9INMpyCwHVzMOI7GzcddKurejB0QGXEYeAr1jdizaC54kDyFQNpywyxxoi3WJfXihyFmPrvIzFnYk66mw5AVXWvyHSyv4aBgBIwPR3tcg5TxuB2+qeHC1DH4ns1/pRqCBZSFVj2AW5dgudbmpK7kSMTYkARySAshsRGLlbqT1iOXdUU4p77AcZNbFatTkJvpxqZPseRQTlJVct2APt3yXB11yn3VFCceVuNOzkS00dG3H3zaSI4acs5jUGE8WK3AKEnkLggngL9gqywbcjVsi/OSsbZYs0hAHgNfHQVz30cbJTEY0JJcp0bkgHLe1hYka21ruGz9mRQrliRUH6ot7zxPnXH6muCsOjRZJwRC2TsyRjmmUIoN1jvdieRkI0H7AuO0nhRw1gNWazNL6H7jacopKKeBVcBHqRRDZI658D94ocoojsk9c+B+8U6he9CbfiwtSpUq7BzyIlBcePnW8fwFGkoNjvpG8fwFYup4QyjkikU4VkDWshawJG0QFZC1sEVOyU1RBk1rF21zL0x7LeZ8IkalmYyqB32QgXOgJsa6kFqi+kjHvDJgnSES2mNhmylpCto1uNebNzGmtaq1pksCpbrcBbn7DwmFQGSOWebPaR+gkMcWUXYhinAai4BJI4AVbJd58OQWX5S8aevkwsjDhfKCVBGhB86E7W3vxKgL8gmhUG72Uy3HMrJBIhXnrrfnQb/4lxJKJBBOQFyus0shVrG6OB0RyuBcA34E8aZPW3wBJY5D8e04pUzNsqcwvezdFExy8iyE5jft4DlWzae3cWsSnD4Fuicet0kQlycujjBdeHaG8BVfn9KcbgkJKl/ZXESn/AJQaDwNC4PSBHGXIwysHt1M0lgRzOdLEkk6qB51XNnCj/IcR5bJm9ewMbiI0YYZ7rr15YjlDcSYkjRb8Lk3tagkO42MRyHmw6aH15hlOmo07QeI0qU2+0rqQMBE/E3MU5AHHgHsfHShQ9I2LiuIhDEG1ypBEFB4AqCCQdOZqy9aSxhFH6a3yyfhtiY8Ewq8LrJYMobpEIU3W9lNrHUUzF7gjopJZ5ocO665Q2cFrm4KjUcDwv4ULn362jP1flM2vrCNit+3RLWFuQsKzsnc4zxmVpRpyAudeZJ77+6r+6G8pJfhAWJ7JNhj0azxYfGICRK8zPCpUmygZCH6wBsbnS3KuzZK5Ruju8MPtPDKozZoXcltSDZhcaacvfXWrVi6mSlLK8GiqLUcMS1m9ZRKRrONMrTwtNSn276BDNENkjrHw/EUNojskdc+H4im0/NCrfiwtSpUq6xgIiUHxo+cbxowlCsX9I3j+FY+o4RenkjqKeErIFZItWSKNZmsGsgU4L7qcQbfv76pu8jfKMTgECsAMR0mtrFFjL8L6cOBq5Fbgjt0qrbA2aIyFseoCykm+rs+bXw1/eNGU9DTIo6jG+cLvAUjJBcgG3Zf+tV6P0b4WKEPjZcpPEvIEH8XE+FdBmBt1QL26t72vyvbW1+yqtFuIhlaeeRp5nRlcsFyjNb6NbHo8vAWNLhNecBkvrBz/AG/u5s0C+Ex1nHEHOyfaVOr461u9H4xE5aInMkXXJvckNcKub6twW0qw7N3XXDPIFS6yXXMWFrnTRRcniRyAudKtO6+7iYSLInPiTYnibAkAXtemTvi4uPJWMGnk5xvzLiomGEzjo8QVZeTAcDGX+rcZq1bIwGy8Kqtimee9xeOJmhzDjZzbPa3K40q/75bAjxGXOt7dmhF+OU9ta8RufE2GSGMLlU3QSFiNTduBHM3tyvpUjdHSo8fjYkq5N5AMuL2dImSAiN3uFVomizDgQCRlJ4jjyqPsnZLYdJ0I6r2MR4nq6lT7jRXaW6Yk6OOQRERghVQNYA8fWYm5tfMdb0WXdsrAyB3b2kzkErYermtc8+OutKlLZ4f7/wCxsVjkByY1cNNFi2sFTDKgOpJZ2vZVHrHlbTjrYC9XHYm1RiIhIOflfQEGx4aEaVTcXjYwsSMpzPG8KNYEKwZTr3EWFxw1qxbk4Ux4YA8c1jftVVDfxXpb4T+y5YkNZatYOvjW21AhhBT2pKKdlqNAGKvOiGyB1/3fxFRFFEdmpZvKmUr3oVa/awjSpUq6+DAQ0oXjPpG8aKx0Kxf0jeNY7+EWp5NamtgpiLanXrOkazGa5pwbSm6Uy/IUyKIPAoNBMRiWitYWkYeIdbfAiiBmYsUWwIsS1swAPK2nW566eNC8d0MLZpJcsttWLDPbS5CAWI0Hs2pd3BeHIWNNK0I3f3kXGRu6EXjkaNrcDlPVcdzLY0VV7jvrNxsy4z5Mt72F+37/AAreiACtbCqtNjp5cW95hDBBcJH1R0hA6xdmGgBYWt40Us/YA3tvFRgAZhnJ0APLnfsrcsfZw51xvaG8Uq4hZM9482UqRcG2htpfXje+mldX3ZxLTYZHYFcw0B42vbWpKuUcN/ZdNNbEwIB2d9acdjAim5/vsrbiXyKW7Kqu0MYWAJ5njQyFIG4rB9K8LHREnLN+yELn/hV92RBliQHjlBb9pus3xJqlwyZgByLqvkzqjfAsKv4q+cojRm9OBrXTqgDbanBaZTw1QGR4PKiOz+PlQ4aa0Q2c2vlTqfmhNvxYRrFKlXUyYCJHQrGD5xvGisdCMZ9I3jWS/hDKeRCkawDSNZ0ahpJqJtHaaQKzveyi5sL2HfyHnW7EYkJYEgFza50t33+A77VnGRjoiFsQbEd+vbzq0XsEqu9u2sTBAZYyiiV1TNqejDWUHtPK+g9Y24Xrjm2GkJZpJC2Y9a3VB8eZ866vv7A8mBYx5iYiXZRzUlSTbtUoD4Zq5bi9lxNZ1zFXsR1rkXFPqksJlZJvZFq9De11E0sHDPGrDvdCcx8w/wDCK6picQsSNI5sqC7Hhw8a8/bsz/JsdHroTluOIzWysO8Gxqz72bdlnxDiV8sEBASNTYM54ae0xNzc6KB4Um+rXZlfaLVy9u4V296TGZsidROJHO3LM3Ltt+dU+HbLFiT1hq7dmlzw72A8hULFoojDuwzMTZByHJj3WOnadTUBdogZgFvcW4nst/fiabDp4pbAlbgM7Xxl+xhlUnhY6cQOfte+pe6e/EuCcC5aI8U4g38fVP5VUlntxudNP60kktw1HMcu8GnegnHSxXrPOUehX2zHioQ8JBB9YXFxpwNAdoxkW8z7q5TsXeCbDPnja3cdQR2MPxrp+z9tJjMP0qnrqFWRBxDs1zp2GubdRKp5e6NldkZ8G7YGyZndCCBCrKZO0spDADzA99Xm1qHbs4bLh1uNWJY+Zt9wooy1T6C3uYFPFYUVtWOhkhhTW4UxUp4FTJUxmojs4a+VQFj7an7OOvl+NaKPkhNvxCFKs0q6hiIcdCcX9I3jRaOhGM+kbxrHfwi9PJrBrMjWF+PZ4k2A95FRsXjkgUvIbWFwB6x7Ao51W8DtfEbRkMkNoYcOxChhfpJrEG57EB+0R2Vmim9ka/1D+2MKnQkSWYMQH4i/dpqB3d57aZFMrABbaDQC2g8PKp08QcFGF+fwvVQ21sGQFZYT89E9wL2V4zYMp7L5V15ZQeVCazLCYY8Ezb+kbWNri3neuM7WUwvpot9V5BjzH6rW8jcV17a+LEmHV7EXOoIsQw4gjlYgiqhjt2vlQfKBmCmwOgI+rftPG/IgUaJ6ZYkSccrKOd4qfrqVOoII7je/30b2/OGytmzgqhFhxlCgTX782lV/E4NkkCE8bEEDWx7uRGtx2giug7mbuSojSSxgxEs8anruG0A0GgNgO29hW+zEUpeDPBuTaAOxtzpsW3SOCF424sRy04CrBidzOhjJWAknRb3LEnuWun7Gij6JTGQwPEjTXnccjflRLoxWCXUSb8I0KtJHnSfdfFXJMMlhoBbl561Fx2wJlteIrfhbgfMc69IOgI0/sUM2tsxJI2VlGWxvp/ZpserZR0I83MhU2Isan7J2o0D9IhIbQaG1x2G3EVaNtbL6hDgADVTYDnwtx86k7lbnw4mXrKSosePIcTpyJsPOtPrxnHdC1VKMtmFdg+k/EhFiXDdK/Ijj7lHDyq/bInxDqHxACMR6i6+bHt7hwqXgdlxQJaKNEH6otrwrZasF2nhI0Rb+zaoraK1xjStoNILiSthNYWnVADhUzZvE+H41ADG5HhbXnreiGzhr5Voo+SE2cMIWrFKlXVMRESqNtzeRnxkmFw1w6azzWBEa2BsAdC5uALg/Crytc53inTDSYgLpJPMWJ5mwA1PYBYDxrJc0lljKFmRXN7NoiCGVlJLaszsczFmOVASeJ1PcLaWq97tYdIMFAq8OiQ37WZQzE95Zia4rvRjzMUw66tJKt+0m2VPi5Ndj2flOEREa4itESO2O6a+OUHzpEfZXq+2bH7pY8Gna+3BDionbMIirxEgDLd7EZj7JBjFu3N40WmGaxFiOPiKG4nCLIhVwGVhYjuoJu/i3wk/ySUkxPrhpDwvziJPA21HgaS3rRfTgm7xTRgosgKiVrZ+WY9vZr/yNANq7cGEBC2Vhpc6nyHbVs3k2dHNh3SU5UIJLn2GGqsL8TflXE9pSvMoYtmKXUnU3ym2a3gRVoV+o8tg1YWEE92NnJisTJiZRmSGxysdHla+QMfqgI7t3LRjFbelIb557kMUCkogAv6qA2AGn9armxdqhcLPh1sJHdZEPDNlVlZB3lToOetCMTtGVyON9QNORHC3nWycHN4+kJi1FNl43D2/MYyEeNSSMwkYKGcXtlYkXYoVv+zRDbW8+0I7hoZMl+KE5ffbUedclxUpsFJvluT+0bX9wVR5UsPtCRPUkdf2WI+40JdFGUtW34KrqcbHTcN6R8Qq2MEgta546eAtb3UpvShKQQsRzHhmk110GmUfCud/49Pzldv2jm+BrK7fnHquF71VFP2lW9BdDHwv3Ye5DzSTTtZxa54cL+Z8R767FuXuyMJD1rGV7FyOVuCjuFcB2ROzYqEszMelj1JJ9te2vTeajOOjCJCevcxK/KtamsE61kCsM3mRoSNyCtl+yo+atkb+6qBJC09WrVWVNQBsYa1N2cdT4UPMtTNknrHw/Km0P3oVYvaFKVKlXVyYiItcS9Ie1MuMmXNc5yANNLgXrtqV569ICAY/FEjXpJGB8MoH30iyKklkZQ8NgXdJDLtTDWsT0gfrcOpduX7Iq57Pw8zR5xw6/zsYZWV1ka17HrAg2NwQMoqn+jhf+qwd2f/8AS5q77u7f6I43BliJEZ3gOg0c2bjxysQ1uYJ7KF0cvH6GiuX3+pP2BtxpW6J3VZVGqlT1xyZDmsR4cK27xYhFjPSkHmoGjZvZK8ba86ruA25DM3RYnLDODfksea3rRMT82xIvlBGp0vwrTvTs/gWktYWuV1IPPOxIHiBrWHRieODTnKAu929M2KyJ0jZAB82BY5h7RN7NcWN9PDmQEaSIpUsFDcbmwv8AifC9FJ9twQraIB2txGtz2sx/Cq1NiXma5JY8uweA4CujVFtYxhGWySi+dwpg9kB3VY5FZ7M5yk9VUUuxLMABYKaGybTPs6frHVj58vKp2zJxFBiWB1ZBCpHMyMM9u7o1kHnQOtEY+TPKWODNOApoFOtTBOR4WllptKoQm7HNp4iOUiH3MD+FemIsRm1sR3EV5p2L/wDMQ2/zE/5ivTSdtYup5Rro4ZpNy1bb0zojfz404NXOa3NmUPI8qePfWAPGtqJ3VUjFa/nWyM9xrIFOD9tQqaylT9lr1j4fiKi3qZs31vL8qZUkppirPiwjSpUq6hiIq1599II/6hih/qfFxXoJa8++kD/6liP1jIvuN/vFLkXp5YF3AlC7VgvoCxXzeJlHxIqR6Q5Gw21JHTQugI0vow1494oFs7FGHEpIOKZZB3mNle3mEI86t3piiU4qCUerJCbHtsbr8HFWaWtZ+0xm6jt5KXisaJbZgPI6d9hTMNjUikDhA4AtlYqRft6ysB7vdUFrUbwW7oSPp8VdI/YT237NPZHxPhrTHpgv+/gmpy4BE5Lsz2CqTy4a8hc3NMEtlIGl+J527PDt7a243E5zpog9Vez+taIxz7Pv5UxcCXzsXv0V4GQyPMMM+IjQ5CoKgBnUkuc+hsFy/v1fMX6L8NjEWV8M+FlcZmVSAVJ4ggdU+6qfgN3HwuAwuMhVziSxbo8kkiOjg6si8MqnMDp2a6VMxuyWwwnQfKekVITs5lE92lKjpW6vVVywFw9rAWtYVlk25Zi8DVjGGiLtT0G4hSehlVxyDgqe7UAg/CqttL0d4+D18M5HalnH8Ovwq2bLwkgYxTidZExMzyH5/KMN8naxDKbEdJlsBcmpu4RlMuGDCeH5txKX6dxO+trgrkiyW4k63FiaZrnFNvDKaIvg5Y+zZQbGKQEcijflWyHY07+rBK3hG5/Cuo7TxOIy4lnOJ+XrKwgVRNkXD6AGLIOj+jL6trfvtUfO4xavmxR2cJsoYtiD1Wguwy+uV6W2pHG9M9R44KaBno+9Fc4mjxGKQxrGwZIz65YeqWHsgHW3HSuxLhtDxriMq4pI2eGXEM0UMfTws8+vSIekZSToyMYzYcLdgIozioWTF4SIYrFos8Raa003UZox0Q42HWHA+dZLIyk85Rog1FYSOpthSKRgtXHNmbVkZhH0uMBfFujTdLMYzhToqAAk59QVaw8eNWHcTpZpnSXEyOMGWRLPMOmBkZhLJmazAXyge+4tSZ0NLLYyNmdjo3QaUuhNcq3oxmLGNxbYTESOsCKXw/SSWKspWbowDoUIU9WxFxbsrTFtKZcQ6yYmcD5PCYlMmKMjyvhuMYS6m8ts2YacrWods2s5J6u519Y6csdcZXbco2cJDjcQZy0AcrLiLKpa0isX0Eli11U2sl7Cpe0NuzhHdcdJ0EUkowvSdNH8piyqQOmjAJdWJClvW77UO2l5J6h1vLUjZy9Y+H40M2XiC8ETsrqWjRir6uCVBIY2Fz26CiuA9Y+FLr+aRJ/En0qVKumYyMteet/XHy7EN9TFOp/Zb+zXoUV593zhvtDHof8AuOzKT9ZTe3uvVJF6eSkbQGUqw4qT99x+NGtpbXXFYPBxE/OYd3QljlHQsF6Nix0AFgp8KgS2MeZtARYn9ZeB/vtoQ79YlbqL6dopkfd/YvLZ/ks0fyXBANf5RPxDWtGp/UVxdjf2mHLRedA9p7VkxL55CTa9hyF+Nu0ntqCxub8azm0tVo14ep7so55WFwMJvTo0uyjtI++nww5mCjiTb8zVq9HuyFm2gL+rEC9u3LYLfzINWlNRTbKxi2yQ3pP2lBaMSKFAGWyQkZeA1yciCO63dUvZ/pJ2nNmtMtkXMbpDcjMF0AiJY3dRYDnUv0nbvZH6ULcSEuLfWCfPKfFFEg70k7apWyMQIplLax+0OF4nGWQDxUnzt2UjRW45SQ1as4Z2uLamKGAklsxxC9J0ZaLKxVZCEYwhRrk1tbyqvYvfbFRBmOJbIpUH5mFWGfNk6rxAm4jc3A9k1dN2sf0kHzjAvATHK3I5ACsvg8ZST96uR727QbHY0IDlDtmObQIpUZc3ZkgRWPYTJ21mqipNrA2Twsh3Db/4xgjviFjjcko0iYcEgHKWVSASLgi9uINWjD78qmHDMwmmzOC1uijAEjrG0jKvVLIqsEUFiDcCxvUDDyLhMGJFAjkxH0OYAmHCwpcOVPNIhntzkltzrnhkOKl4lIkDta5YrGFLyMSfXkIRmZjqzd1gL6IsiZc8b6Q572WbL+xBGqjwMrOx8TbwFSNm7+zg3M0U45rLH0bdnVkhFvehqVsPciPokaUyBmUNlSR0VLi4AyEFiObNck34cKA7w7F+TzZC2YFekjYgZiuYI6yEABiGaOzcw2vCkYi8pf4GbfaL1HvUkuGmlhHz0MTOYn1YMFJXRTZ0JFsymx4aHQUyXf8A2jmPRtHItiw6JIHuo1zFVLMNNe7nQ/Z+0WSVXjPXjN0B9oH14j3OOr45Tyq076dCsGHnhRB0khKuqqpKyYScjUC/MG1XrUfBWyLK8vpTxpGsii/ALFEaJ7O3/wAW0yJIUF5Y42R0jR+vIqMLK2YEAseGltRXO9ireeJeI6RRbxkUCuz7r4GNoVl6NCzSTOHyLm1xEhU3tfharT0wW6AlkZt/eiWKdoojEFVI2s6ZiS5kuReVNB0Y4A8agR74Y1mKqImIsSpwzaA6qdJu8a1bMVseGXWSKOQgaF0Vj4XIrn27eDVzCkiqyMuBDKwBBHRLbQ6cSKz7NZL45yiy4HaWOxTizrF0LOkqqmUMHgzIckhY3VyttQNb+Nv3UjmWGMYhg0wT5xhwLX7tL2sLjmKjbP2bFAMsUaRre9kUKCeFyAOOlF9nnXy/KjXJOawLn8WTiD20qdSrpGQjLXn70jAjGzkc5JLX+sp1tXoJa85ekudhjMUjpqZXMbdq5rHL36eWvdS2stFqpaclQxU4c9W4Ua69ttTaojL2cKV+VO6FjwBPgDWhLBVyyMEJpuQ9lTcJgpZNEjke3JAePkCasOydx8dIbrAIv15Rr/GCfcKEpKPLCo5+gHgME2jW1IJW40CgdZz+qPjXSfQ7sbLFJOw+kOVCRxRdSfNv+NSNnei4Eh8VM8zaZlvlQgcAeZHuq9YbDLGoVFAVRYACwAHAAVhuvTWEzXXXh5ZB3i2T8ogZBYOLNETwEi6pfuJ0I7Ca4LtLDFGKWIC3Kg8QpYhk8VYMv7pr0YG7RXMfSdu3Z+mQaPdv90D5xf30XMP1ozzap0tqftBdHG6IO7W3JPkUpHqLGsOLN7ERISYXHaWj6TD+PR1D3J2W2JlaR+M7lT/pi0mKbzUxxf757KqyYkqHVW6rqAwHAgEMB5EA11z0cbOCRgnikUaj/cBnkPmZFH+2KfY1BNi4rUwb6S9pZTKo5JBAvd0rSYiX3iGEeFU/d05/lF+cJX7UsUX3SmjnpPuZJewTw/HCafc1AN0bn5QOfRx/HGYajFezJNXuwd3Ua6cKqu/WGv0TcyuIj+1h2lX+KBatrDU1Xt8h1ID2Tj4wTg/AmudU/caprY5mpKXbvBB87irVtmfNs/DjgExM6j9n5PiXj/gdR5VVnkJhB8PgKP7UiJwaAf8A3MgHiuzCG/iVq01rcraVTdVAcbh17cREP/MU12vdA/8AgoLfU/8AU1cV3Lb/AKhhf9ZT8a7Vuif/AAGF/wBCP/gKp1OyRWt5DsQ4VzDduWzw/s4E+XSwr/6q6dGeHjXLNgLaeAA6Wwot4YmMj4LSYcFvs6yam4Dj5UPzVP2eesfD8aFPzRSzgIUqVKuoYzQlVna+y4pXYSRo4zE2ZQde3UceGtWVKDYsddvE1mveEsDKFuwFJu1hyPoY/sitS7t4ZeGHhv8A6a3+6juWmGOsmuXk2JIoeO3gxeFleJRGygllK4diQpXOq5EIBAF1ve5NTNkb14iTEdDMiKCtwVjkXUgMFJJIDZSCR48DpVsMdDsDspIFKx5rF2c5mLHM5u2rHhflRcouPG4UnknLwpy00cKV7UrYYPJoLvcvzCE8BiMOT4dOg/GiGJxojjeRr5Y1Z2tqcqgk277Cqntze+KdFw4V4mMkL5pHhyhUlSRicspa9lOgHGmVfJMVNZWDl2zsANMwHq3HuvwrsG5afS/s4c/+URr2erXJoXfXha9tT3WuKv8AuzvJHhjcgzCSKFfmniJWRHmBVld1PCRe2tVuWgLCWxp9KWyycxA+kiDD/UwzFrecMsx/cqibpThTiOXzBI/2popT/DGx8q7PjY0x2GV4yVzWkiZh1lcXsStyD7SkcCCRzrjuIwUmCxFymUqSSlswCm4IsfpIiCRfsNjY02qeqGn7QmcMSyd+aHXu4iqt6SJMkMXIjppPJMO8YP254/fVc2P6U1ijCdR0UWRZGcMgHBRKiMZFHLOoa1gS3Ggm8e9zY6QDVjooVFIXLmDZI1N3YllUszWvkACgcctdUlLLHSnlEHDMHChjZeL25KRd/MKG87Vd9vYIphsGr6M88pkHZJPBObeTPl8qGbjbrF5Az6rGwMh0K51IKQqeDZWAZyNLqq8mq474bMklgDRDNLBIk8an2jG1yvmCwpmpRmolZe6OTj+6l1x+G7BNH7i4191du3ON8DAOaJ0bdzRExsPelchxWylSTpoWzRg3HJ4zfRJV4oynSx7Li4qz7L30kgzMhjHSMWkjkVjGZD60iFDmjZvaFmUnWwqt617EgmuDqgsBc6Aak8rDU/CuVbvuPlMK+1bB37i2WUj7Kt7jW3am/wBNiYzGejVW0MUHSM0hPBGkcAqh5qgLEaXF6nbmbFZpukk1aNneVhbXEMpRUBGh6NGkzW0DSAeyaXGGmLyFs6Apons46+VCUNFdmr1vL8qpT80Vs+IRpUqVdQxmiOguNNmY6nU8KNR01sAhNyup7z+dZra3NYReqSi9wGFuKy9HBgU+qKX+Hp9UUhdLNrk0+vHwV1jWhqtH+HR/UFY/wuP6g+P50e0s8kXUR8FYL24Vqd9ath2XH9QfH86b/g0X1B8fzodnZ5Qe5j4KZisOJEdGvldWVradVhY/A1WpPR5GxuZpCeFysJ04D/ta6V1g7Gh+oPefzrH+DRfU+LfnV49NbHhoq74PlHJG9HajhMx/2oP/AOdNf0cIwAMrWBB0jhGo7bRi9dbOwofqfFvzpw2NEPY+LfnV/Rv/APQPVr8FK2Vs4QRJEpJVFsL2udb8h3nhT9obDixAyyoGt6p4MverDVT4Grm+x4jxT4t+Bpi7DiHst9t/5qUuluTypFn1EMYwcrxXomw7NmV5Af1hG/8AyS58yak4L0cQJ6zO45r1Y1PiIlXMO4munf4RH2N9pvzrJ2VH9X4n86a6b3zIorKl9FawuCWNAqKFVRZVUAAAcgOArYU10qwnZUf1fifzpR7KjXgtvM/nSl0c/KL9xHwUjH7mwTOZGUpKdDJGxRiP1iNG/eBoTP6NieEqMP8A8mGjY+ZjKX91dQ+QJ9X4ms/Ik7Pia0RqtXLF+rDwc32d6OxGdZSoPEQRpBcdhkF5LdwcVZsNs5YkVI1CoosqqLACrEcEvZ8TSGCTs++hKiUuSK6K4AAiNFdmPcnu/pUo4BOz76fFhlU3AtyoQ6dxkmCVqksGylWaVa8CDRHW2sUqWgIdWaVKmR4CKlSpVYAqVKlRAKsilSqEFWKVKoyCpUqVQhmsUqVRkFSpUqhBUqVKoQVKlSqEFSpUqARUqVKoQ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5257800"/>
            <a:ext cx="990600" cy="131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UI – </a:t>
            </a:r>
            <a:r>
              <a:rPr lang="en-US" smtClean="0"/>
              <a:t>Linear Layout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76400"/>
            <a:ext cx="8198526" cy="40934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&lt;</a:t>
            </a:r>
            <a:r>
              <a:rPr lang="en-IN" sz="2000" dirty="0" err="1" smtClean="0"/>
              <a:t>LinearLayout</a:t>
            </a:r>
            <a:r>
              <a:rPr lang="en-IN" sz="2000" dirty="0" smtClean="0"/>
              <a:t> </a:t>
            </a:r>
            <a:r>
              <a:rPr lang="en-IN" sz="2000" dirty="0" err="1" smtClean="0"/>
              <a:t>xmlns:android</a:t>
            </a:r>
            <a:r>
              <a:rPr lang="en-IN" sz="2000" dirty="0" smtClean="0"/>
              <a:t>="http://schemas.android.com/apk/res/android"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android:orientation</a:t>
            </a:r>
            <a:r>
              <a:rPr lang="en-IN" sz="2000" dirty="0" smtClean="0"/>
              <a:t>="vertical"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android:layout_width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</a:t>
            </a:r>
            <a:br>
              <a:rPr lang="en-IN" sz="2000" dirty="0" smtClean="0"/>
            </a:br>
            <a:r>
              <a:rPr lang="en-IN" sz="2000" dirty="0" smtClean="0"/>
              <a:t>    </a:t>
            </a:r>
            <a:r>
              <a:rPr lang="en-IN" sz="2000" dirty="0" err="1" smtClean="0"/>
              <a:t>android:layout_height</a:t>
            </a:r>
            <a:r>
              <a:rPr lang="en-IN" sz="2000" dirty="0" smtClean="0"/>
              <a:t>="</a:t>
            </a:r>
            <a:r>
              <a:rPr lang="en-IN" sz="2000" dirty="0" err="1" smtClean="0"/>
              <a:t>fill_parent</a:t>
            </a:r>
            <a:r>
              <a:rPr lang="en-IN" sz="2000" dirty="0" smtClean="0"/>
              <a:t>"&gt;</a:t>
            </a:r>
          </a:p>
          <a:p>
            <a:endParaRPr lang="en-IN" sz="2000" dirty="0" smtClean="0"/>
          </a:p>
          <a:p>
            <a:r>
              <a:rPr lang="en-IN" sz="2000" dirty="0" smtClean="0"/>
              <a:t>    &lt;Button ….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….. 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r>
              <a:rPr lang="en-IN" sz="2000" dirty="0" smtClean="0"/>
              <a:t>    &lt;</a:t>
            </a:r>
            <a:r>
              <a:rPr lang="en-IN" sz="2000" dirty="0" err="1" smtClean="0"/>
              <a:t>TextView</a:t>
            </a:r>
            <a:r>
              <a:rPr lang="en-IN" sz="2000" dirty="0" smtClean="0"/>
              <a:t> …./&gt;</a:t>
            </a:r>
          </a:p>
          <a:p>
            <a:r>
              <a:rPr lang="en-IN" sz="2000" dirty="0" smtClean="0"/>
              <a:t>    &lt;</a:t>
            </a:r>
            <a:r>
              <a:rPr lang="en-IN" sz="2000" dirty="0" err="1" smtClean="0"/>
              <a:t>EditText</a:t>
            </a:r>
            <a:r>
              <a:rPr lang="en-IN" sz="2000" dirty="0" smtClean="0"/>
              <a:t> …./&gt;</a:t>
            </a:r>
            <a:br>
              <a:rPr lang="en-IN" sz="2000" dirty="0" smtClean="0"/>
            </a:br>
            <a:endParaRPr lang="en-US" sz="2000" dirty="0" smtClean="0"/>
          </a:p>
          <a:p>
            <a:r>
              <a:rPr lang="en-US" sz="2000" dirty="0" smtClean="0"/>
              <a:t>&lt;/</a:t>
            </a:r>
            <a:r>
              <a:rPr lang="en-US" sz="2000" dirty="0" err="1" smtClean="0"/>
              <a:t>LinearLayout</a:t>
            </a:r>
            <a:r>
              <a:rPr lang="en-US" sz="2000" dirty="0" smtClean="0"/>
              <a:t>&gt;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ex02.docx – </a:t>
            </a:r>
            <a:r>
              <a:rPr lang="en-US" dirty="0" smtClean="0"/>
              <a:t>View and Layout Basics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04914" y="1668959"/>
            <a:ext cx="4086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Multiple Activities</a:t>
            </a:r>
            <a:endParaRPr lang="en-IN" sz="4400" dirty="0"/>
          </a:p>
        </p:txBody>
      </p:sp>
      <p:pic>
        <p:nvPicPr>
          <p:cNvPr id="8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819400"/>
            <a:ext cx="2619375" cy="1743076"/>
          </a:xfrm>
          <a:prstGeom prst="rect">
            <a:avLst/>
          </a:prstGeom>
          <a:noFill/>
        </p:spPr>
      </p:pic>
      <p:pic>
        <p:nvPicPr>
          <p:cNvPr id="67586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581400"/>
            <a:ext cx="2619375" cy="1743076"/>
          </a:xfrm>
          <a:prstGeom prst="rect">
            <a:avLst/>
          </a:prstGeom>
          <a:noFill/>
        </p:spPr>
      </p:pic>
      <p:pic>
        <p:nvPicPr>
          <p:cNvPr id="9" name="Picture 2" descr="http://t0.gstatic.com/images?q=tbn:ANd9GcTkdKsys64znpBmsGlvZqKTg5p02lQg2hykKAhWsY5k1M6RhnKQ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572000"/>
            <a:ext cx="2619375" cy="1743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Multiple Activities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447800"/>
            <a:ext cx="8153400" cy="2057400"/>
          </a:xfrm>
        </p:spPr>
        <p:txBody>
          <a:bodyPr/>
          <a:lstStyle/>
          <a:p>
            <a:r>
              <a:rPr lang="en-US" dirty="0" smtClean="0"/>
              <a:t>You can define more than one Activity in an Application</a:t>
            </a:r>
          </a:p>
          <a:p>
            <a:r>
              <a:rPr lang="en-US" dirty="0" smtClean="0"/>
              <a:t>Think of : Activity </a:t>
            </a:r>
            <a:r>
              <a:rPr lang="en-US" dirty="0" smtClean="0">
                <a:sym typeface="Wingdings" pitchFamily="2" charset="2"/>
              </a:rPr>
              <a:t> User Screen</a:t>
            </a:r>
          </a:p>
          <a:p>
            <a:r>
              <a:rPr lang="en-US" dirty="0" smtClean="0">
                <a:sym typeface="Wingdings" pitchFamily="2" charset="2"/>
              </a:rPr>
              <a:t>You can launch an Activity from within an Activity</a:t>
            </a:r>
          </a:p>
          <a:p>
            <a:endParaRPr lang="en-US" dirty="0" smtClean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“Begin”,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-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Intent can be loosely termed as what you want to do.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Start a particular Activity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View URL </a:t>
            </a:r>
          </a:p>
          <a:p>
            <a:r>
              <a:rPr lang="en-US" dirty="0" smtClean="0"/>
              <a:t>Intents : Explicit and Implicit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Intent</a:t>
            </a:r>
          </a:p>
          <a:p>
            <a:pPr lvl="1"/>
            <a:r>
              <a:rPr lang="en-US" dirty="0" smtClean="0"/>
              <a:t>Start Activity 2</a:t>
            </a:r>
          </a:p>
          <a:p>
            <a:pPr lvl="1"/>
            <a:r>
              <a:rPr lang="en-US" dirty="0" smtClean="0"/>
              <a:t>You need to know the class for Activity 2</a:t>
            </a:r>
          </a:p>
          <a:p>
            <a:pPr lvl="1"/>
            <a:r>
              <a:rPr lang="en-US" dirty="0" smtClean="0"/>
              <a:t>For e.g. if you have a screen (Activity 1) which has one button saying “Begin”</a:t>
            </a:r>
          </a:p>
          <a:p>
            <a:pPr lvl="1"/>
            <a:r>
              <a:rPr lang="en-US" dirty="0" smtClean="0"/>
              <a:t>On clicking “Login”, you want to display another form (start Activity) where the user enters </a:t>
            </a:r>
            <a:r>
              <a:rPr lang="en-US" dirty="0" err="1" smtClean="0"/>
              <a:t>userid</a:t>
            </a:r>
            <a:r>
              <a:rPr lang="en-US" dirty="0" smtClean="0"/>
              <a:t>/password</a:t>
            </a:r>
          </a:p>
          <a:p>
            <a:pPr lvl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Explicit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67640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intent</a:t>
            </a:r>
            <a:r>
              <a:rPr lang="en-IN" dirty="0" smtClean="0"/>
              <a:t> = new Intent(this, </a:t>
            </a:r>
            <a:r>
              <a:rPr lang="en-IN" dirty="0" err="1" smtClean="0"/>
              <a:t>SignInActivity.class</a:t>
            </a:r>
            <a:r>
              <a:rPr lang="en-IN" dirty="0" smtClean="0"/>
              <a:t>);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 smtClean="0"/>
              <a:t>startActivity</a:t>
            </a:r>
            <a:r>
              <a:rPr lang="en-IN" dirty="0" smtClean="0"/>
              <a:t>(intent);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676400" y="47244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Begin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86400" y="3886200"/>
            <a:ext cx="1981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/>
          <p:cNvSpPr/>
          <p:nvPr/>
        </p:nvSpPr>
        <p:spPr>
          <a:xfrm>
            <a:off x="5715000" y="44958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50618" y="4202668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User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800" y="4812268"/>
            <a:ext cx="1032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Password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19800" y="5638800"/>
            <a:ext cx="990600" cy="457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Sign In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2730" y="3962400"/>
            <a:ext cx="20276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Please click button </a:t>
            </a:r>
            <a:br>
              <a:rPr lang="en-US" dirty="0" smtClean="0"/>
            </a:br>
            <a:r>
              <a:rPr lang="en-US" dirty="0" smtClean="0"/>
              <a:t>below to sign in first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715000" y="5105400"/>
            <a:ext cx="1447800" cy="30480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10668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MainActivity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334000" y="3657600"/>
            <a:ext cx="2286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SignInActivity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7" idx="3"/>
            <a:endCxn id="8" idx="1"/>
          </p:cNvCxnSpPr>
          <p:nvPr/>
        </p:nvCxnSpPr>
        <p:spPr>
          <a:xfrm>
            <a:off x="2667000" y="4953000"/>
            <a:ext cx="2819400" cy="11430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39221" y="457200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onClick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76600" y="5193268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Start </a:t>
            </a:r>
            <a:r>
              <a:rPr lang="en-US" b="1" dirty="0" err="1" smtClean="0"/>
              <a:t>SignInActivity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farm7.staticflickr.com/6079/6093555271_4fa1bd78b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600200"/>
            <a:ext cx="4762500" cy="4762500"/>
          </a:xfrm>
          <a:prstGeom prst="rect">
            <a:avLst/>
          </a:prstGeom>
          <a:noFill/>
        </p:spPr>
      </p:pic>
      <p:pic>
        <p:nvPicPr>
          <p:cNvPr id="94212" name="Picture 4" descr="http://farm6.staticflickr.com/5080/5863630720_48f371236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057400"/>
            <a:ext cx="2514600" cy="25146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5573" y="1600200"/>
            <a:ext cx="4245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is Android ?</a:t>
            </a:r>
            <a:endParaRPr lang="en-IN" sz="4400" dirty="0"/>
          </a:p>
        </p:txBody>
      </p:sp>
      <p:pic>
        <p:nvPicPr>
          <p:cNvPr id="94214" name="Picture 6" descr="http://farm4.staticflickr.com/3288/5863176204_82fefa501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4600" y="35052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Activity - Manifest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91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Activities need to be defined in the Android Manifest XML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734" y="2667000"/>
            <a:ext cx="8264466" cy="360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Android supports various standard </a:t>
            </a:r>
            <a:r>
              <a:rPr lang="en-US" dirty="0" err="1" smtClean="0"/>
              <a:t>activties</a:t>
            </a:r>
            <a:r>
              <a:rPr lang="en-US" dirty="0" smtClean="0"/>
              <a:t> that are commonly clubbed under Implicit Intent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Send Email</a:t>
            </a:r>
          </a:p>
          <a:p>
            <a:pPr lvl="1"/>
            <a:r>
              <a:rPr lang="en-US" dirty="0" smtClean="0"/>
              <a:t>Send SMS</a:t>
            </a:r>
          </a:p>
          <a:p>
            <a:pPr lvl="1"/>
            <a:r>
              <a:rPr lang="en-US" dirty="0" smtClean="0"/>
              <a:t>Dial / Call a number</a:t>
            </a:r>
          </a:p>
          <a:p>
            <a:pPr lvl="1"/>
            <a:r>
              <a:rPr lang="en-US" dirty="0" smtClean="0"/>
              <a:t>View a web page</a:t>
            </a:r>
          </a:p>
          <a:p>
            <a:pPr lvl="1"/>
            <a:r>
              <a:rPr lang="en-US" dirty="0" smtClean="0"/>
              <a:t>View a Map</a:t>
            </a:r>
          </a:p>
          <a:p>
            <a:pPr lvl="1"/>
            <a:r>
              <a:rPr lang="en-US" dirty="0" smtClean="0"/>
              <a:t>Launch Camera</a:t>
            </a:r>
          </a:p>
          <a:p>
            <a:pPr lvl="1"/>
            <a:r>
              <a:rPr lang="en-US" dirty="0" smtClean="0"/>
              <a:t>Share Content</a:t>
            </a:r>
          </a:p>
          <a:p>
            <a:r>
              <a:rPr lang="en-US" dirty="0" smtClean="0"/>
              <a:t>Android will look at all applications that are capable of handling the Intent and then it will launch that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8956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6764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267200"/>
            <a:ext cx="48482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26289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914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676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438400" y="5181600"/>
            <a:ext cx="7620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IN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590800"/>
            <a:ext cx="990600" cy="1177067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2514600" y="3657601"/>
            <a:ext cx="1371600" cy="182880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Striped Right Arrow 13"/>
          <p:cNvSpPr/>
          <p:nvPr/>
        </p:nvSpPr>
        <p:spPr>
          <a:xfrm>
            <a:off x="3657600" y="2362200"/>
            <a:ext cx="25908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Intention : Send Email</a:t>
            </a:r>
            <a:endParaRPr lang="en-IN" b="1" dirty="0"/>
          </a:p>
        </p:txBody>
      </p:sp>
      <p:sp>
        <p:nvSpPr>
          <p:cNvPr id="15" name="Rectangular Callout 14"/>
          <p:cNvSpPr/>
          <p:nvPr/>
        </p:nvSpPr>
        <p:spPr>
          <a:xfrm>
            <a:off x="6400800" y="1524000"/>
            <a:ext cx="1600200" cy="838200"/>
          </a:xfrm>
          <a:prstGeom prst="wedgeRectCallout">
            <a:avLst>
              <a:gd name="adj1" fmla="val -20186"/>
              <a:gd name="adj2" fmla="val 94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 have 2 Apps for you</a:t>
            </a:r>
            <a:endParaRPr lang="en-IN" dirty="0"/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434" y="3733800"/>
            <a:ext cx="201848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09600"/>
          </a:xfrm>
        </p:spPr>
        <p:txBody>
          <a:bodyPr/>
          <a:lstStyle/>
          <a:p>
            <a:r>
              <a:rPr lang="en-US" dirty="0" smtClean="0"/>
              <a:t>To Launch a Browser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690336"/>
            <a:ext cx="8001000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</a:t>
            </a:r>
          </a:p>
          <a:p>
            <a:r>
              <a:rPr lang="en-IN" sz="2800" dirty="0" smtClean="0"/>
              <a:t>        Intent(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ACTION_VIEW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("http://www.amazon.com"));</a:t>
            </a:r>
          </a:p>
          <a:p>
            <a:r>
              <a:rPr lang="en-IN" sz="2800" dirty="0" smtClean="0"/>
              <a:t>        </a:t>
            </a: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Built In Intent (ACTION_DIAL)</a:t>
            </a:r>
          </a:p>
          <a:p>
            <a:r>
              <a:rPr lang="en-US" dirty="0" smtClean="0"/>
              <a:t>This will show the Dial Screen but not start calling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2396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ACTION_DIAL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Implicit Intents - 3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Built In Intent (ACTION_CALL)</a:t>
            </a:r>
          </a:p>
          <a:p>
            <a:r>
              <a:rPr lang="en-US" dirty="0" smtClean="0"/>
              <a:t>This will start calling the number</a:t>
            </a:r>
          </a:p>
          <a:p>
            <a:r>
              <a:rPr lang="en-US" dirty="0" smtClean="0"/>
              <a:t>Requires the following permission: </a:t>
            </a:r>
            <a:br>
              <a:rPr lang="en-US" dirty="0" smtClean="0"/>
            </a:br>
            <a:r>
              <a:rPr lang="en-IN" dirty="0" smtClean="0"/>
              <a:t> </a:t>
            </a:r>
            <a:r>
              <a:rPr lang="en-IN" sz="2600" b="1" dirty="0" smtClean="0"/>
              <a:t>&lt;uses-permission </a:t>
            </a:r>
            <a:r>
              <a:rPr lang="en-IN" sz="2600" b="1" dirty="0" err="1" smtClean="0"/>
              <a:t>android:name</a:t>
            </a:r>
            <a:r>
              <a:rPr lang="en-IN" sz="2600" b="1" dirty="0" smtClean="0"/>
              <a:t>=</a:t>
            </a:r>
            <a:r>
              <a:rPr lang="en-IN" sz="2600" b="1" i="1" dirty="0" smtClean="0"/>
              <a:t>"</a:t>
            </a:r>
            <a:r>
              <a:rPr lang="en-IN" sz="2600" b="1" i="1" dirty="0" err="1" smtClean="0"/>
              <a:t>android.permission.CALL_PHONE</a:t>
            </a:r>
            <a:r>
              <a:rPr lang="en-IN" sz="2600" b="1" i="1" dirty="0" smtClean="0"/>
              <a:t>"&gt;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925431"/>
            <a:ext cx="7467600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sz="2800" dirty="0" smtClean="0"/>
              <a:t>Intent </a:t>
            </a:r>
            <a:r>
              <a:rPr lang="en-IN" sz="2800" dirty="0" err="1" smtClean="0"/>
              <a:t>i</a:t>
            </a:r>
            <a:r>
              <a:rPr lang="en-IN" sz="2800" dirty="0" smtClean="0"/>
              <a:t> = </a:t>
            </a:r>
            <a:r>
              <a:rPr lang="en-IN" sz="2800" b="1" dirty="0" smtClean="0"/>
              <a:t>new </a:t>
            </a:r>
            <a:r>
              <a:rPr lang="en-IN" sz="2800" dirty="0" smtClean="0"/>
              <a:t>Intent  </a:t>
            </a:r>
            <a:br>
              <a:rPr lang="en-IN" sz="2800" dirty="0" smtClean="0"/>
            </a:br>
            <a:r>
              <a:rPr lang="en-IN" sz="2800" dirty="0" smtClean="0"/>
              <a:t>                   (</a:t>
            </a:r>
            <a:r>
              <a:rPr lang="en-IN" sz="2800" dirty="0" err="1" smtClean="0"/>
              <a:t>android.content.Intent.</a:t>
            </a:r>
            <a:r>
              <a:rPr lang="en-IN" sz="2800" i="1" dirty="0" err="1" smtClean="0"/>
              <a:t>ACTION_CALL</a:t>
            </a:r>
            <a:r>
              <a:rPr lang="en-IN" sz="2800" i="1" dirty="0" smtClean="0"/>
              <a:t>,</a:t>
            </a:r>
          </a:p>
          <a:p>
            <a:r>
              <a:rPr lang="en-IN" sz="2800" dirty="0" smtClean="0"/>
              <a:t>                    </a:t>
            </a:r>
            <a:r>
              <a:rPr lang="en-IN" sz="2800" dirty="0" err="1" smtClean="0"/>
              <a:t>Uri.</a:t>
            </a:r>
            <a:r>
              <a:rPr lang="en-IN" sz="2800" i="1" dirty="0" err="1" smtClean="0"/>
              <a:t>parse</a:t>
            </a:r>
            <a:r>
              <a:rPr lang="en-IN" sz="2800" i="1" dirty="0" smtClean="0"/>
              <a:t>("</a:t>
            </a:r>
            <a:r>
              <a:rPr lang="en-IN" sz="2800" i="1" dirty="0" err="1" smtClean="0"/>
              <a:t>tel</a:t>
            </a:r>
            <a:r>
              <a:rPr lang="en-IN" sz="2800" i="1" dirty="0" smtClean="0"/>
              <a:t>:+9810020011"));</a:t>
            </a:r>
          </a:p>
          <a:p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err="1" smtClean="0"/>
              <a:t>startActivity</a:t>
            </a:r>
            <a:r>
              <a:rPr lang="en-IN" sz="2800" dirty="0" smtClean="0"/>
              <a:t>(</a:t>
            </a:r>
            <a:r>
              <a:rPr lang="en-IN" sz="2800" dirty="0" err="1" smtClean="0"/>
              <a:t>i</a:t>
            </a:r>
            <a:r>
              <a:rPr lang="en-IN" sz="2800" dirty="0" smtClean="0"/>
              <a:t>);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Email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6206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– Send SMS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Intent </a:t>
            </a:r>
            <a:r>
              <a:rPr lang="en-IN" dirty="0" err="1" smtClean="0"/>
              <a:t>i</a:t>
            </a:r>
            <a:r>
              <a:rPr lang="en-IN" dirty="0" smtClean="0"/>
              <a:t> = </a:t>
            </a:r>
            <a:r>
              <a:rPr lang="en-IN" b="1" dirty="0" smtClean="0"/>
              <a:t>new Intent(</a:t>
            </a:r>
            <a:r>
              <a:rPr lang="en-IN" b="1" dirty="0" err="1" smtClean="0"/>
              <a:t>android.content.Intent.</a:t>
            </a:r>
            <a:r>
              <a:rPr lang="en-IN" b="1" i="1" dirty="0" err="1" smtClean="0"/>
              <a:t>ACTION_VIEW</a:t>
            </a:r>
            <a:r>
              <a:rPr lang="en-IN" b="1" i="1" dirty="0" smtClean="0"/>
              <a:t>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("address", “9821111111;9822211111");</a:t>
            </a:r>
          </a:p>
          <a:p>
            <a:pPr>
              <a:buNone/>
            </a:pPr>
            <a:r>
              <a:rPr lang="en-IN" dirty="0" err="1" smtClean="0"/>
              <a:t>i.putExtra</a:t>
            </a:r>
            <a:r>
              <a:rPr lang="en-IN" dirty="0" smtClean="0"/>
              <a:t>("</a:t>
            </a:r>
            <a:r>
              <a:rPr lang="en-IN" dirty="0" err="1" smtClean="0"/>
              <a:t>sms_body</a:t>
            </a:r>
            <a:r>
              <a:rPr lang="en-IN" dirty="0" smtClean="0"/>
              <a:t>", "Hello");</a:t>
            </a:r>
          </a:p>
          <a:p>
            <a:pPr>
              <a:buNone/>
            </a:pPr>
            <a:r>
              <a:rPr lang="en-IN" dirty="0" err="1" smtClean="0"/>
              <a:t>i.setType</a:t>
            </a:r>
            <a:r>
              <a:rPr lang="en-IN" dirty="0" smtClean="0"/>
              <a:t>("</a:t>
            </a:r>
            <a:r>
              <a:rPr lang="en-IN" dirty="0" err="1" smtClean="0"/>
              <a:t>vnd.android</a:t>
            </a:r>
            <a:r>
              <a:rPr lang="en-IN" dirty="0" smtClean="0"/>
              <a:t>-dir/mms-</a:t>
            </a:r>
            <a:r>
              <a:rPr lang="en-IN" dirty="0" err="1" smtClean="0"/>
              <a:t>sms</a:t>
            </a:r>
            <a:r>
              <a:rPr lang="en-IN" dirty="0" smtClean="0"/>
              <a:t>");</a:t>
            </a:r>
          </a:p>
          <a:p>
            <a:pPr>
              <a:buNone/>
            </a:pPr>
            <a:r>
              <a:rPr lang="en-IN" dirty="0" err="1" smtClean="0"/>
              <a:t>startActivity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Hands On Exercise</a:t>
            </a:r>
            <a:endParaRPr lang="en-IN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95800"/>
          </a:xfrm>
        </p:spPr>
        <p:txBody>
          <a:bodyPr/>
          <a:lstStyle/>
          <a:p>
            <a:r>
              <a:rPr lang="en-US" dirty="0" smtClean="0"/>
              <a:t>Hands On Exercise</a:t>
            </a:r>
            <a:endParaRPr lang="en-US" b="1" dirty="0" smtClean="0"/>
          </a:p>
          <a:p>
            <a:pPr lvl="1"/>
            <a:r>
              <a:rPr lang="en-US" b="1" dirty="0" smtClean="0"/>
              <a:t>ex03.docx -- </a:t>
            </a:r>
            <a:r>
              <a:rPr lang="en-US" dirty="0" smtClean="0"/>
              <a:t>Multiple Activities</a:t>
            </a:r>
          </a:p>
          <a:p>
            <a:pPr lvl="1"/>
            <a:r>
              <a:rPr lang="en-US" b="1" dirty="0" smtClean="0"/>
              <a:t>ex04.docx -- </a:t>
            </a:r>
            <a:r>
              <a:rPr lang="en-US" dirty="0" smtClean="0"/>
              <a:t>Built In Intents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69</a:t>
            </a:fld>
            <a:endParaRPr lang="en-US" dirty="0"/>
          </a:p>
        </p:txBody>
      </p:sp>
      <p:pic>
        <p:nvPicPr>
          <p:cNvPr id="1026" name="Picture 2" descr="http://t0.gstatic.com/images?q=tbn:ANd9GcTP5Odaq39C47uIrL-w7zlW8L2wOWffxAYia0ib9kWfmj-MqbE6N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4572000"/>
            <a:ext cx="2238079" cy="167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Android?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software stack for mobile devices</a:t>
            </a:r>
          </a:p>
          <a:p>
            <a:r>
              <a:rPr lang="en-US" dirty="0" smtClean="0"/>
              <a:t>Includes Linux Kernel, OS Middleware, Application Framework &amp; Applications.</a:t>
            </a:r>
          </a:p>
          <a:p>
            <a:r>
              <a:rPr lang="en-US" dirty="0" smtClean="0"/>
              <a:t>Provides SDK for developers</a:t>
            </a:r>
          </a:p>
          <a:p>
            <a:r>
              <a:rPr lang="en-US" dirty="0" smtClean="0"/>
              <a:t>From Google</a:t>
            </a:r>
          </a:p>
          <a:p>
            <a:r>
              <a:rPr lang="en-US" dirty="0" smtClean="0"/>
              <a:t>Open Source and provided to Handset manufacturers</a:t>
            </a:r>
          </a:p>
          <a:p>
            <a:r>
              <a:rPr lang="en-US" dirty="0" smtClean="0">
                <a:hlinkClick r:id="rId2"/>
              </a:rPr>
              <a:t>http://www.android.com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/>
              </a:rPr>
              <a:t>http://developer.android.com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10843" y="1668959"/>
            <a:ext cx="46746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Building a </a:t>
            </a:r>
            <a:br>
              <a:rPr lang="en-US" sz="4400" dirty="0" smtClean="0"/>
            </a:br>
            <a:r>
              <a:rPr lang="en-US" sz="4400" dirty="0" smtClean="0"/>
              <a:t>Complete </a:t>
            </a:r>
            <a:br>
              <a:rPr lang="en-US" sz="4400" dirty="0" smtClean="0"/>
            </a:br>
            <a:r>
              <a:rPr lang="en-US" sz="4400" dirty="0" smtClean="0"/>
              <a:t>Android Application</a:t>
            </a:r>
            <a:endParaRPr lang="en-IN" sz="4400" dirty="0"/>
          </a:p>
        </p:txBody>
      </p:sp>
      <p:pic>
        <p:nvPicPr>
          <p:cNvPr id="10" name="Picture 6" descr="Android robot.sv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4724400"/>
            <a:ext cx="721448" cy="857251"/>
          </a:xfrm>
          <a:prstGeom prst="rect">
            <a:avLst/>
          </a:prstGeom>
          <a:noFill/>
        </p:spPr>
      </p:pic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Functional Specifications</a:t>
            </a:r>
          </a:p>
          <a:p>
            <a:pPr lvl="1"/>
            <a:r>
              <a:rPr lang="en-US" dirty="0" smtClean="0"/>
              <a:t>Displays Random Quotes</a:t>
            </a:r>
          </a:p>
          <a:p>
            <a:pPr lvl="1"/>
            <a:r>
              <a:rPr lang="en-US" dirty="0" smtClean="0"/>
              <a:t>User can share quotes via SMS</a:t>
            </a:r>
          </a:p>
          <a:p>
            <a:pPr lvl="1"/>
            <a:r>
              <a:rPr lang="en-US" b="1" dirty="0" smtClean="0"/>
              <a:t>Future Extensions</a:t>
            </a:r>
          </a:p>
          <a:p>
            <a:pPr lvl="2"/>
            <a:r>
              <a:rPr lang="en-US" dirty="0" smtClean="0"/>
              <a:t>User can view quotes by category</a:t>
            </a:r>
          </a:p>
          <a:p>
            <a:pPr lvl="2"/>
            <a:r>
              <a:rPr lang="en-US" dirty="0" smtClean="0"/>
              <a:t>User can mark some quotes as </a:t>
            </a:r>
            <a:r>
              <a:rPr lang="en-US" dirty="0" err="1" smtClean="0"/>
              <a:t>favourites</a:t>
            </a:r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Application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Android Features to be used</a:t>
            </a:r>
          </a:p>
          <a:p>
            <a:pPr lvl="1"/>
            <a:r>
              <a:rPr lang="en-US" dirty="0" smtClean="0"/>
              <a:t>Activities </a:t>
            </a:r>
            <a:r>
              <a:rPr lang="en-US" b="1" dirty="0" smtClean="0"/>
              <a:t>[Multiple Screens]</a:t>
            </a:r>
          </a:p>
          <a:p>
            <a:pPr lvl="1"/>
            <a:r>
              <a:rPr lang="en-US" dirty="0" smtClean="0"/>
              <a:t>Layouts for all activities </a:t>
            </a:r>
            <a:r>
              <a:rPr lang="en-US" b="1" dirty="0" smtClean="0"/>
              <a:t>[</a:t>
            </a:r>
            <a:r>
              <a:rPr lang="en-US" b="1" dirty="0" err="1" smtClean="0"/>
              <a:t>LinearLayout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Built in Intents</a:t>
            </a:r>
          </a:p>
          <a:p>
            <a:pPr lvl="2"/>
            <a:r>
              <a:rPr lang="en-US" dirty="0" smtClean="0"/>
              <a:t>Launch SMS App to share Quote via SMS</a:t>
            </a:r>
          </a:p>
          <a:p>
            <a:pPr lvl="2"/>
            <a:r>
              <a:rPr lang="en-US" dirty="0" smtClean="0"/>
              <a:t>Launch Email App to share Quote via Email</a:t>
            </a:r>
          </a:p>
          <a:p>
            <a:pPr lvl="1"/>
            <a:r>
              <a:rPr lang="en-US" dirty="0" smtClean="0"/>
              <a:t>File based database to store quotes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72</a:t>
            </a:fld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err="1" smtClean="0"/>
              <a:t>QuoteActivity</a:t>
            </a:r>
            <a:r>
              <a:rPr lang="en-US" dirty="0" smtClean="0"/>
              <a:t> – Shows Main Menu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098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Quotes retrieves a quote from Database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10"/>
          <p:cNvCxnSpPr/>
          <p:nvPr/>
        </p:nvCxnSpPr>
        <p:spPr>
          <a:xfrm>
            <a:off x="2286000" y="3429000"/>
            <a:ext cx="22860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Show Quote Activity – Other Functions</a:t>
            </a:r>
          </a:p>
        </p:txBody>
      </p:sp>
      <p:cxnSp>
        <p:nvCxnSpPr>
          <p:cNvPr id="11" name="Elbow Connector 10"/>
          <p:cNvCxnSpPr>
            <a:endCxn id="26" idx="1"/>
          </p:cNvCxnSpPr>
          <p:nvPr/>
        </p:nvCxnSpPr>
        <p:spPr>
          <a:xfrm flipV="1">
            <a:off x="2362200" y="3276600"/>
            <a:ext cx="12954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2057400" y="4495800"/>
            <a:ext cx="18288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3657600" y="28194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Retrieves another random quote from database and displays it</a:t>
            </a:r>
            <a:endParaRPr lang="en-IN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886200" y="38862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SMS App on phone to share this quote</a:t>
            </a:r>
            <a:endParaRPr lang="en-IN" b="1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7772400" y="1600200"/>
            <a:ext cx="914400" cy="9906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JSON 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30" idx="2"/>
          </p:cNvCxnSpPr>
          <p:nvPr/>
        </p:nvCxnSpPr>
        <p:spPr>
          <a:xfrm flipV="1">
            <a:off x="6400800" y="2095500"/>
            <a:ext cx="1371600" cy="1181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2971800"/>
            <a:ext cx="114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/>
          <p:cNvCxnSpPr>
            <a:stCxn id="27" idx="3"/>
            <a:endCxn id="4098" idx="1"/>
          </p:cNvCxnSpPr>
          <p:nvPr/>
        </p:nvCxnSpPr>
        <p:spPr>
          <a:xfrm flipV="1">
            <a:off x="6629400" y="3924300"/>
            <a:ext cx="1066800" cy="4191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962400" y="5181600"/>
            <a:ext cx="2743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Launches Email App on phone to share this quote</a:t>
            </a:r>
            <a:endParaRPr lang="en-IN" b="1" dirty="0"/>
          </a:p>
        </p:txBody>
      </p:sp>
      <p:cxnSp>
        <p:nvCxnSpPr>
          <p:cNvPr id="31" name="Elbow Connector 30"/>
          <p:cNvCxnSpPr/>
          <p:nvPr/>
        </p:nvCxnSpPr>
        <p:spPr>
          <a:xfrm>
            <a:off x="2209800" y="4953000"/>
            <a:ext cx="1752600" cy="762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5029200"/>
            <a:ext cx="914400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cxnSp>
        <p:nvCxnSpPr>
          <p:cNvPr id="36" name="Straight Arrow Connector 35"/>
          <p:cNvCxnSpPr>
            <a:stCxn id="29" idx="3"/>
            <a:endCxn id="3074" idx="1"/>
          </p:cNvCxnSpPr>
          <p:nvPr/>
        </p:nvCxnSpPr>
        <p:spPr>
          <a:xfrm>
            <a:off x="6705600" y="5638800"/>
            <a:ext cx="1219200" cy="152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in Action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685800"/>
          </a:xfrm>
        </p:spPr>
        <p:txBody>
          <a:bodyPr/>
          <a:lstStyle/>
          <a:p>
            <a:r>
              <a:rPr lang="en-US" dirty="0" smtClean="0"/>
              <a:t>About App – Displays a Dialog box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2743200" y="3810000"/>
            <a:ext cx="2057400" cy="609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2286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057400"/>
            <a:ext cx="2438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Quotes App – Step by Step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Quotes App – Step 1 - Navigation</a:t>
            </a:r>
          </a:p>
          <a:p>
            <a:r>
              <a:rPr lang="en-US" dirty="0" smtClean="0"/>
              <a:t>Quotes App – Step 2 </a:t>
            </a:r>
          </a:p>
          <a:p>
            <a:pPr lvl="1"/>
            <a:r>
              <a:rPr lang="en-US" dirty="0" smtClean="0"/>
              <a:t>Random Quotes</a:t>
            </a:r>
          </a:p>
          <a:p>
            <a:pPr lvl="1"/>
            <a:r>
              <a:rPr lang="en-US" dirty="0" smtClean="0"/>
              <a:t>Share a Quote via SMS</a:t>
            </a:r>
          </a:p>
          <a:p>
            <a:pPr lvl="1"/>
            <a:r>
              <a:rPr lang="en-US" dirty="0" smtClean="0"/>
              <a:t>Share a Quote via Email</a:t>
            </a: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3 -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Favourites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Future - Quotes App – Step 4 – Category Quotes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195" y="1668959"/>
            <a:ext cx="5145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Android Marketplace</a:t>
            </a:r>
          </a:p>
        </p:txBody>
      </p:sp>
      <p:sp>
        <p:nvSpPr>
          <p:cNvPr id="82946" name="AutoShape 2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2948" name="AutoShape 4" descr="data:image/jpg;base64,/9j/4AAQSkZJRgABAQAAAQABAAD/2wCEAAkGBg8PDw0PDQ4NDQ0NEA0NDAwNDA4MDQwNFBAVFBQQEhIXHCYeFxkjGRISHy8gIycpLCwsFR4xNTAqNSYrLCkBCQoKDgwOGA8PFykdHBwpKSktKSkpKSosKS8pKSkpLCkpLCksLCkpKSktKSwqKSkpLDUpKSksKSkpKSkpKSkpKf/AABEIALYBFQMBIgACEQEDEQH/xAAbAAACAgMBAAAAAAAAAAAAAAACAwAEAQUGB//EADsQAAICAQIEAgYHBwQDAAAAAAABAgMRBAUGEiExE3EiMkFRYbEUIzM0coGRByRSYsHR8BVCgqFDk+H/xAAaAQADAQEBAQAAAAAAAAAAAAABAgMEAAUG/8QAMxEAAgIBAwAHBgQHAAAAAAAAAAECEQMSITEEQWGBkbHwEyIyUXHBM1Kh4QVCQ2JygtH/2gAMAwEAAhEDEQA/ANrFDIoxFDFE+kbPlEjMUOigIxGxRNlkgooZFGIoZFCMokEkHExFDEhGOkRINIiQaQrY5hBIyomcCjUYMpGUglEAaMYJgJIzg4IGCYDwTBxwsw0McQWjjqAaAkhrQEkEDQqSFyHNC5IZMRimKkh8kLkhxGhUkKkhzQuQyAV7YJ90Ubqmm8P8mbCaK1qHiTmtjQbntFFyfjVpP+NLD/VHHbrwXOLbol4iSzyvpLH9T0WyJSup93Ty7foGeGGT4kLDpGTF8L2+R5DfppQbjOLi13TWGhOD07cNDXamrq1L3SS6ryfdHJbnws45lQ+eP8LfpL+552XoU47x3X6np4f4hjntP3X+hzmTJmytxbUk013TWGiGA9Gz3+KGRiYihsUfQM+ZSMxQ2KBihsUIyqQUYhxRIoZFCNjpGYoNIwg0hGyiMqIaREjKQoyREgsESCwAYxgJIzgzgWxqMYJgLBnAA0BggeCYOOoDALQzBjAQUKaBaHNANBTAJaFyQ9oXKIyFaESQuSHyiLkh0xGIkhckPkhMkOhGImitai3JFaxFEJIp2IqWou2oqWotEyyKFyNffWvJmyuKF5VGWbo1Gq0UJvM64zfvaRC5YYJvFFvgrHpE0qTfiz0GKGRQCGxIM1oOKGxQuKGxEZVBxGRRr9XuMausmkTRbxCx4i0waJVZyyRur3Nog0gYjESZZGUEkYQaQo5lILBEjKEGSIkEkYwEgDEwTARMHBMYMYDwTBxwvBjAxow0ccLwC0MwC0EVipIW0NkBJDIRiZIVIdJC5DoRiZCZofIVIdCMrzRXsRZmV5lUTkVLUU7S9Yinai0TNMoXIoXI2NyKNyLoxzRRsRApkAxEd/FDYi4oZExs9VDYjELiMQjKI4/jWbUHh4NbwTY3Pq2/z+JsOOPUZrOBn6f+e8snul2GZJVJ/wByPT4dkNRSnroRXVoR/r9S6cy/VGbRJ9Rs9pFcs26DRraN4rl2kv1NhXapdnknKLXJWMlLhjEDbcorLCTKG7aiKrl1XZgirdDSlSsGjiCqc3BSTkujWTaweUmeQ7Bb+/S69OZ+34nrdE1yx6+xFMsFHglgyOXxDhT1cE8NrIc30Z5lxDr7I6+uMZyUcron0Exw18j5cjhVHp6eexkrbdLNcc+4skns6LLdWYMGWYOOBYLDYDCABoXJDJC5DoRipIXJDZGk3DflXqKtOoc0rPan6qKRVkpSS5NjITMdNmu0W5138/htvw5OEsrHUZIVsbNFaZamVrCiJsrzKVqLthUtLRM8yjaijcX7ijcXiY8hSn3MBzXUwMRO+ihkQIjImFnsIZEZFARGImyiOL459RnJ7JuDqfo9/gdZx16jOc4V29W2rKz1K76418jOknDIn80b+rS6nVPLbjFlxcGTa6zlnzOu0OkjCKSS7FxIEukO9hodEjXvcnme4bHqNN6cJyaRf4W4rlKarsfXsdlulClXLK9h5PD6vW+j09L+oynrW/0FeP2Utvlfgey83NDK9qOI4i0Orbm4z9D+HB2W1yzXHyMbtFeFLp7GZ8ctEqNWXGskLZ4xt8bVfiHrpno2wrWcy8XHJhYwmchsEf3+X4mevaeC5Y9F2Q85aI1zdiY4+0alxSXkaLiHUamEfqFl/E8u3TU3/SFKxfWJ9Ee42QTTykeVcUVr6fUse1fMXFLUqWw2WOmWp73fkb7h7fNXJ1wnU1B/78nUbvuLopdmM4WWhu1aeHhQ9FdvcUOMF+62fhfyFbU8iVDKMseNuzV7Vx3XbGUp+hjPRtFXU8d2NvwaLJxX+7GEzluDNl+k3PmzyRfVexnq1G1VQioqEe2OwzeOO7W7FUckm0pbI5bbeP4SkoXxlVJ9PS6L9Tq67lNKUXlP2nNcX8LV2VSnXFRnFNppFT9n27SnCVNjzKp4698AlGMlqiNGUoy0yOl3Pc69PHnteI+8DQblXqIc9T5o9soVxBsy1dXht8ufaK2DZfolXh83Mst5FSjp7Qty1dhfmzjdtf0jcr7e8aVyR8zqN21Hh02TfTlizn+CNM/Bna/WunKX5ZKQ2i2TybySNtvOqVVFs/4YyNRwlRyaWLfSVrlY/e8snG9z8GFUfWunGGPhk1vFdUqKdLOuUoqpwjJRbSa+Iy4Fe8tvXqzqZMr2FXcdby6WdqePq+ZP4tGi4N3Wy6u1Wzc5wksOXflaDsnQHbVm/sKlpqNTutzt1qrkuXTwTinHPp+3/pMP/Vn9D+kdHJVub9zkv/pVNEZJv18yxcilYhVe8c2l+kuKyoyk4p9MptYE0bh4kpxcXGUY1z6vKanHJSM47b8meeOSvbgzNEEafWRtipxzjMl175TwZKJpq0Z5LS2nyj0GIyIuI2JiZ6yGRGICIaEY6OL459Q13Ai9P/PebLjj1Wa7gX1/895brX0My4l/kvI9Oh2GRAgMRkZ6CEa/7OXkeR3fff8Akvmeua/7OXkeR3fff+X9S+LjvRkzfH/qz17afsoeSM7r9lLyZjafsoeSC3X7KXk/kQ/n7zV/T7jy7Yfv8vxS+Z69R6sfJHkexL9/l+JnrtHqx8kU6R1d5LonHh5Bz7M8r4pX7/V5r5nqkuzPK+Kvv9XmvmL0fl93mN0nq7/Jnpm1/ZQ8ka3jD7tZ+GXyNjtb+qh5I13F/wB2s/DL5CQ/E7ymT8F/Q5j9mUVib9vMz0E8u/ZzuUYWzrk0svKPUFJPsHLyn2HYeGu0ra+Oa559zPO+CXjXalLtn+p3m+a2NVNkpPHRnEfs907nffc10k+j/MbHtB+uonk3ml65PQGLkHbYorMml5io2xl1i0/ImizOY471XLp1XH1rZKK/Nmy2nSqqiqC9kV+uDQ76/H3DT0rrGr05LyOpl0XwSND2ikZVvJs5Ldn4246ervGlOyXn7C7xZpfE0ly9sVzL8ilw6vF1esvfZS8OL+COg1VXNCcX2lGS/VDPmhVxZxet1vPtVSz6Vnh1fnnDM7bUtPrrK+0bKITXnHuarRWOVlGjf/j1M5NfyrqbTi23wL9Pf7OWyuT84vByaq/l6fmBp3S7f28ibDX4i1lj/wDNbOPnFLH9TUQm/oEqvb9I8DHwdmfkdDw5Ry6WrPeadj85PJz1sca16f2S1MNQvJQbYXwu3bxAuX2b+Aqxcml1VC/26jwYr4TnFr+o3V/V6ib9ktLJ/nW/7MDXLGu8L2W20X/D0ISz/wBpE4m9FVyXeXi0/wDshhf9oHCb/L9m/swVc4x/Mm/FL7oRslbjCdf8LjLr/PXGXzyQTueu+j3S6PFkK+38uY/2MDR6RDEtD6hZdEyZn7SK+Kn/ANPWIjYiosZEVlEOiGhcRiEZRHHcbxbh0+JruB4NT6/51O2121Ru6SWQdv2OFTzFJFdUavsogoStrqbs3EBqFxGIys3ITrl9XLyPJ79PL6b6rxz+74nr84ZWCl/olXNzYWffgpjmorcjlxOTtfTxLG0r6qPkM11XNCS+A2qCisIYiLlvZoUfdo8g1Wmu0uqlYoSa5m00s9DuNh4pdzUHGSaS7pm+u2yufrRX6Eo2quDzGK/QtLLGSpozQwThLZ7F1dV5nnHG+zXO6N1UXLl74PSEBZRGXrJMhjnoZpyY9aOJ4c4kvfJVOmcfZzY6G94qedLN/wAsvkbWGirTyorJrOLPu1n4ZfIqpqWRNKiLhKGKSbs8y4c2Oy7mspk4zg3hr3nRw4k19C5J0Sm10Uo9mF+zTtZ+JneT08H3in+Q8pqPutWJHG5+8nTPNNTDX7jJRnF1VZ657ncbDs0dLVGEV1x197Zso1pdkl5IjJTyatkWhi07vc0fFmjtuocac879zwVeFNvuoocb8ueZPq2zopC5BU3p0gcFq1HNbXs1kdXfqLsel0r9uIm210JSrnGHrOLS88FuQmbH1NuxNCSo03D+1S01PJNpzlKUpNe1tl+Y2QqY12LVKjmquGOTWS1XMmnzNQx1TaG8QbKtXXGDlycsubmxn2djczK8x0kxHsU66FXCMF2hFRX5I1d21weoWpy+dR5VHpjtjJt7GVLGWSTM8nXBrNTt8JXRveeeEXBdVjDz/cr63SxtUVNZUZRmsPHpLsbG4qWlFFVxyZ5Sad3warX7bVc07I8zisLq10z8CFqzuQ54oN24oCz5IqlJpfU7uI2IlMZFmVnoIdEZEVFjIsRlENiMQqLGJiMdDYsNMUmHFiDoamGhSYxCsdBmUCjORRkGmZyBkzkARiZnItMzkAQsmt37SSuplCPdpo2GSZGi9LsWUVJNPrOU4P4fs0vNzvPM89sHVNkbMNhlLU7BCKgqRAJMy2BJgQWDIVJhyYuTHQjAkxUmHJipMdE2BJiZMZNipMoibFTK9jHTYixlESkxFhUmWbGVbCyISK1zKdpauZTtZVGWRVsfUhib6kCTO7ixkWJixkWY2eoh8WNTERY2LEZRDYsYmKTDixGOhqYaYpMNMVocamGmKTDTEHTGJhZF5MpgoYZkzkBSM5FDYeScwGSZODYzJjIOSZOo6wsmGweYxk6gWSUgGySYDYyQLMSYuTCkxcmOhGwZMVJhSYuTHRNsCTEzYyUhM2URNgTZXsY2bETY6JyEWMrWssWMq2ssjPIq3MpWstWsqWsojLIrTZAZkOsCO6TGxZXjIZGRmaPQTLEWNiyvGQ2LEZVMemMTERkMTEY6Y6LCTE5DTFHTHJhqQmLDTEodMbkzkWmFkAbGJmUxaZnIA2MyTIvJMnBsZzEyLyTIKOsNsFyByYbCdZlyAbI5ANhFbI2LkzMmLbHSEbBkxcmFJi5MdIRgSYqTDkxMmOhGwJsRNjJsRYyiRGTFWSKlrLFjKlsiqM8mVrWUrWWbJFS1lDNJiJMgMmQVjI7hMZFleMhsZEmjWmWIyGxZWixsZE2iyY9MZFiFIZFiMomOTDTEphxYrQ6HJhqQlSDTFGTGphZFJhZFoaxmTORakZ5gBDyZyBzE5gHWHkxkDJMhOsLJjmBbMOR1HWZbBcjDkA2MkK2SUgGySYuTGSFbJJipMzJi5MdCNgyYqbDkxMmOkTbFzYibGTkImyiIyYmxlS1liyRUtZVIzzZWsZUtZZsZUsY5DrEyZAZsgllUjtYsbFkIIy0RsWMizBCbLIbFjYswQmyqGIYmYIAdBphIyQRjGUGYIAZGUzJCACZyTJCHBJkxkhDjiZBbIQ4ALYDZCDCgSYDZCDIVi5MVJkIMhGKmxUiEKIkxFjK82QhREWV7WU7GQhRGeZVsZWsIQZkolabIQhE0r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2" descr="http://farm6.staticflickr.com/5213/5473973907_0b254152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95600"/>
            <a:ext cx="1728292" cy="1789122"/>
          </a:xfrm>
          <a:prstGeom prst="rect">
            <a:avLst/>
          </a:prstGeom>
          <a:noFill/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32861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Android Marketplace (Google Play)</a:t>
            </a:r>
            <a:endParaRPr lang="en-IN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http://play.google.com</a:t>
            </a: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133600"/>
            <a:ext cx="6096000" cy="41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20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Android - History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08930"/>
          <a:ext cx="6934200" cy="463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OS Version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API Level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IN" sz="1400" dirty="0"/>
                    </a:p>
                  </a:txBody>
                  <a:tcPr/>
                </a:tc>
              </a:tr>
              <a:tr h="4980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Beta, 1.0</a:t>
                      </a:r>
                      <a:r>
                        <a:rPr lang="en-US" sz="1400" baseline="0" dirty="0" smtClean="0"/>
                        <a:t> , </a:t>
                      </a:r>
                      <a:r>
                        <a:rPr lang="en-US" sz="1400" dirty="0" smtClean="0"/>
                        <a:t> 1.1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-, 1 , 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2007, Sep 2008, Feb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Cupcake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April</a:t>
                      </a:r>
                      <a:r>
                        <a:rPr lang="en-US" sz="1400" baseline="0" dirty="0" smtClean="0"/>
                        <a:t> 2009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Donut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September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Eclair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2009</a:t>
                      </a:r>
                      <a:endParaRPr lang="en-IN" sz="1400" dirty="0"/>
                    </a:p>
                  </a:txBody>
                  <a:tcPr/>
                </a:tc>
              </a:tr>
              <a:tr h="2929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Froyo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May 2010</a:t>
                      </a:r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Gingerbread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2010</a:t>
                      </a:r>
                      <a:endParaRPr lang="en-IN" sz="1400" dirty="0"/>
                    </a:p>
                  </a:txBody>
                  <a:tcPr/>
                </a:tc>
              </a:tr>
              <a:tr h="52244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February 2011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</a:tr>
              <a:tr h="3657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3.1.x,</a:t>
                      </a:r>
                      <a:r>
                        <a:rPr lang="en-US" sz="1400" baseline="0" dirty="0" smtClean="0"/>
                        <a:t> 3.2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Honeycomb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12,13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4.0, 4.0.1, 4.0.2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October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4.0.3, 4.0.4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Icecream</a:t>
                      </a:r>
                      <a:r>
                        <a:rPr lang="en-US" sz="1400" baseline="0" dirty="0" smtClean="0"/>
                        <a:t> Sandwich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December 2011</a:t>
                      </a:r>
                      <a:endParaRPr lang="en-IN" sz="1400" dirty="0"/>
                    </a:p>
                  </a:txBody>
                  <a:tcPr/>
                </a:tc>
              </a:tr>
              <a:tr h="42751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JellyBean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2012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Web application + Android Application</a:t>
            </a:r>
          </a:p>
          <a:p>
            <a:r>
              <a:rPr lang="en-US" dirty="0" smtClean="0"/>
              <a:t>Single Marketplace for eBooks, Music, Movies and Android Applications</a:t>
            </a:r>
          </a:p>
          <a:p>
            <a:r>
              <a:rPr lang="en-US" dirty="0" smtClean="0"/>
              <a:t>Filters out the above categories if services are not available in particular country</a:t>
            </a:r>
          </a:p>
          <a:p>
            <a:r>
              <a:rPr lang="en-US" dirty="0" smtClean="0"/>
              <a:t>Publisher Account</a:t>
            </a:r>
          </a:p>
          <a:p>
            <a:pPr lvl="1"/>
            <a:r>
              <a:rPr lang="en-US" dirty="0" smtClean="0"/>
              <a:t>Google Account</a:t>
            </a:r>
          </a:p>
          <a:p>
            <a:pPr lvl="1"/>
            <a:r>
              <a:rPr lang="en-US" dirty="0" smtClean="0"/>
              <a:t>Free Apps and Paid Apps (30% commission)</a:t>
            </a:r>
          </a:p>
          <a:p>
            <a:pPr lvl="1"/>
            <a:r>
              <a:rPr lang="en-US" dirty="0" smtClean="0"/>
              <a:t>Selling a Paid App currently not available for India</a:t>
            </a:r>
          </a:p>
          <a:p>
            <a:pPr lvl="1"/>
            <a:r>
              <a:rPr lang="en-US" dirty="0" smtClean="0"/>
              <a:t>Download Free Apps</a:t>
            </a:r>
          </a:p>
          <a:p>
            <a:pPr lvl="1"/>
            <a:r>
              <a:rPr lang="en-US" dirty="0" smtClean="0"/>
              <a:t>Download Paid Apps</a:t>
            </a:r>
          </a:p>
          <a:p>
            <a:pPr lvl="1"/>
            <a:r>
              <a:rPr lang="en-US" dirty="0" smtClean="0"/>
              <a:t>$25 Registration Fee</a:t>
            </a:r>
          </a:p>
          <a:p>
            <a:pPr lvl="1"/>
            <a:r>
              <a:rPr lang="en-US" dirty="0" smtClean="0"/>
              <a:t>Application Approval - Immediate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125954" name="Picture 2" descr="http://4.bp.blogspot.com/-6DNMnpudT4s/ThyCyYj4ZhI/AAAAAAAAAGI/nDvyN2Dufyg/s400/market_home_fi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4720" y="4114799"/>
            <a:ext cx="1554480" cy="2590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667000"/>
            <a:ext cx="6248400" cy="352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6800"/>
          </a:xfrm>
        </p:spPr>
        <p:txBody>
          <a:bodyPr/>
          <a:lstStyle/>
          <a:p>
            <a:r>
              <a:rPr lang="en-US" dirty="0" smtClean="0"/>
              <a:t>For the Publisher – Login and visit </a:t>
            </a:r>
            <a:r>
              <a:rPr lang="en-US" dirty="0" smtClean="0">
                <a:hlinkClick r:id="rId3"/>
              </a:rPr>
              <a:t>https://play.google.com/apps/publish/Home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 – Short Check List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 Your Application</a:t>
            </a:r>
          </a:p>
          <a:p>
            <a:r>
              <a:rPr lang="en-US" dirty="0" smtClean="0"/>
              <a:t>Review your AndroidManifest.xml file</a:t>
            </a:r>
          </a:p>
          <a:p>
            <a:pPr lvl="1"/>
            <a:r>
              <a:rPr lang="en-US" dirty="0" smtClean="0"/>
              <a:t>Permissions  (&lt;uses-permission&gt;)</a:t>
            </a:r>
          </a:p>
          <a:p>
            <a:pPr lvl="1"/>
            <a:r>
              <a:rPr lang="en-US" dirty="0" smtClean="0"/>
              <a:t>Icon and Label</a:t>
            </a:r>
          </a:p>
          <a:p>
            <a:pPr lvl="1"/>
            <a:r>
              <a:rPr lang="en-US" dirty="0" smtClean="0"/>
              <a:t>Application Version</a:t>
            </a:r>
          </a:p>
          <a:p>
            <a:pPr lvl="1"/>
            <a:r>
              <a:rPr lang="en-US" dirty="0" smtClean="0"/>
              <a:t>API Level : &lt;uses-</a:t>
            </a:r>
            <a:r>
              <a:rPr lang="en-US" dirty="0" err="1" smtClean="0"/>
              <a:t>sdk</a:t>
            </a:r>
            <a:r>
              <a:rPr lang="en-US" dirty="0" smtClean="0"/>
              <a:t>&gt;, </a:t>
            </a:r>
            <a:r>
              <a:rPr lang="en-US" sz="2400" dirty="0" err="1" smtClean="0"/>
              <a:t>minSDKVersion</a:t>
            </a:r>
            <a:r>
              <a:rPr lang="en-US" sz="2400" dirty="0" smtClean="0"/>
              <a:t>, </a:t>
            </a:r>
            <a:r>
              <a:rPr lang="en-US" sz="2400" dirty="0" err="1" smtClean="0"/>
              <a:t>targetSDKVersion</a:t>
            </a:r>
            <a:endParaRPr lang="en-US" dirty="0" smtClean="0"/>
          </a:p>
          <a:p>
            <a:pPr lvl="1"/>
            <a:r>
              <a:rPr lang="en-US" dirty="0" smtClean="0"/>
              <a:t>Other Filters : &lt;supports-screens&gt;, etc</a:t>
            </a:r>
          </a:p>
          <a:p>
            <a:pPr lvl="1"/>
            <a:r>
              <a:rPr lang="en-IN" sz="2200" dirty="0" smtClean="0">
                <a:hlinkClick r:id="rId2"/>
              </a:rPr>
              <a:t>http://developer.android.com/guide/appendix/market-filters.html</a:t>
            </a:r>
            <a:endParaRPr lang="en-US" dirty="0" smtClean="0"/>
          </a:p>
          <a:p>
            <a:r>
              <a:rPr lang="en-US" dirty="0" smtClean="0"/>
              <a:t>Compile Your Application</a:t>
            </a:r>
          </a:p>
          <a:p>
            <a:r>
              <a:rPr lang="en-US" dirty="0" smtClean="0"/>
              <a:t>Export Signed Application (.APK) </a:t>
            </a:r>
          </a:p>
          <a:p>
            <a:pPr lvl="1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Build the APK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APK = Android Application Package</a:t>
            </a:r>
          </a:p>
          <a:p>
            <a:r>
              <a:rPr lang="en-US" dirty="0" smtClean="0"/>
              <a:t>File Format to distribute and install software on Android OS</a:t>
            </a:r>
          </a:p>
          <a:p>
            <a:r>
              <a:rPr lang="en-US" dirty="0" smtClean="0"/>
              <a:t>Android Marketplace allows only signed APKs</a:t>
            </a:r>
          </a:p>
          <a:p>
            <a:r>
              <a:rPr lang="en-US" dirty="0" smtClean="0"/>
              <a:t>APK = Archive File</a:t>
            </a:r>
          </a:p>
          <a:p>
            <a:pPr lvl="1"/>
            <a:r>
              <a:rPr lang="en-US" dirty="0" smtClean="0"/>
              <a:t>META-INF directory</a:t>
            </a:r>
          </a:p>
          <a:p>
            <a:pPr lvl="1"/>
            <a:r>
              <a:rPr lang="en-US" dirty="0" smtClean="0"/>
              <a:t>res</a:t>
            </a:r>
          </a:p>
          <a:p>
            <a:pPr lvl="1"/>
            <a:r>
              <a:rPr lang="en-US" dirty="0" smtClean="0"/>
              <a:t>AndroidManifest.xml</a:t>
            </a:r>
          </a:p>
          <a:p>
            <a:pPr lvl="1"/>
            <a:r>
              <a:rPr lang="en-US" dirty="0" smtClean="0"/>
              <a:t>classes.dex</a:t>
            </a:r>
          </a:p>
          <a:p>
            <a:pPr lvl="1"/>
            <a:r>
              <a:rPr lang="en-US" dirty="0" err="1" smtClean="0"/>
              <a:t>resources.arsc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Marketplace - Publish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Upload the APK</a:t>
            </a:r>
          </a:p>
          <a:p>
            <a:r>
              <a:rPr lang="en-US" b="1" dirty="0" smtClean="0"/>
              <a:t>Hands On Exercise : Build the APK : ex15.docx</a:t>
            </a:r>
            <a:endParaRPr lang="en-US" dirty="0" smtClean="0"/>
          </a:p>
          <a:p>
            <a:r>
              <a:rPr lang="en-US" dirty="0" smtClean="0"/>
              <a:t>Provide 2 screenshots</a:t>
            </a:r>
          </a:p>
          <a:p>
            <a:r>
              <a:rPr lang="en-US" dirty="0" smtClean="0"/>
              <a:t>Provide 1 High Resolution Image Icon (512 x 512)</a:t>
            </a:r>
          </a:p>
          <a:p>
            <a:r>
              <a:rPr lang="en-US" dirty="0" smtClean="0"/>
              <a:t>Title , Description, Recent Changes</a:t>
            </a:r>
          </a:p>
          <a:p>
            <a:r>
              <a:rPr lang="en-US" dirty="0" smtClean="0"/>
              <a:t>Application Type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Contact Details</a:t>
            </a:r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APIs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seen just a fraction of what Android phones can do</a:t>
            </a:r>
          </a:p>
          <a:p>
            <a:r>
              <a:rPr lang="en-US" dirty="0" smtClean="0"/>
              <a:t>APIs for</a:t>
            </a:r>
          </a:p>
          <a:p>
            <a:pPr lvl="1"/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Location Based Programming (GPS, Maps)</a:t>
            </a:r>
          </a:p>
          <a:p>
            <a:pPr lvl="1"/>
            <a:r>
              <a:rPr lang="en-US" dirty="0" smtClean="0"/>
              <a:t>Storage (File, Database)</a:t>
            </a:r>
            <a:endParaRPr lang="en-IN" dirty="0" smtClean="0"/>
          </a:p>
          <a:p>
            <a:r>
              <a:rPr lang="en-US" dirty="0" smtClean="0"/>
              <a:t>Rich </a:t>
            </a:r>
            <a:r>
              <a:rPr lang="en-US" smtClean="0"/>
              <a:t>UI Widgets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85</a:t>
            </a:fld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Go back and absorb the material</a:t>
            </a:r>
          </a:p>
          <a:p>
            <a:r>
              <a:rPr lang="en-US" dirty="0" smtClean="0">
                <a:sym typeface="Wingdings" pitchFamily="2" charset="2"/>
              </a:rPr>
              <a:t>Look at the examples again</a:t>
            </a:r>
          </a:p>
          <a:p>
            <a:r>
              <a:rPr lang="en-US" dirty="0" err="1" smtClean="0">
                <a:sym typeface="Wingdings" pitchFamily="2" charset="2"/>
              </a:rPr>
              <a:t>Github</a:t>
            </a:r>
            <a:r>
              <a:rPr lang="en-US" dirty="0" smtClean="0">
                <a:sym typeface="Wingdings" pitchFamily="2" charset="2"/>
              </a:rPr>
              <a:t>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  <a:hlinkClick r:id="rId2"/>
              </a:rPr>
              <a:t>https://github.com/rominirani/Nitrodroid-2012-Android101-Workshop</a:t>
            </a:r>
            <a:r>
              <a:rPr lang="en-US" dirty="0" smtClean="0">
                <a:sym typeface="Wingdings" pitchFamily="2" charset="2"/>
              </a:rPr>
              <a:t> </a:t>
            </a:r>
          </a:p>
          <a:p>
            <a:r>
              <a:rPr lang="en-US" dirty="0" smtClean="0">
                <a:sym typeface="Wingdings" pitchFamily="2" charset="2"/>
              </a:rPr>
              <a:t>Android Developer </a:t>
            </a:r>
            <a:br>
              <a:rPr lang="en-US" dirty="0" smtClean="0">
                <a:sym typeface="Wingdings" pitchFamily="2" charset="2"/>
              </a:rPr>
            </a:br>
            <a:r>
              <a:rPr lang="en-US" sz="3200" dirty="0" smtClean="0">
                <a:sym typeface="Wingdings" pitchFamily="2" charset="2"/>
                <a:hlinkClick r:id="rId3"/>
              </a:rPr>
              <a:t>http://developer.android.com</a:t>
            </a:r>
            <a:endParaRPr lang="en-US" sz="3200" dirty="0" smtClean="0">
              <a:sym typeface="Wingdings" pitchFamily="2" charset="2"/>
            </a:endParaRPr>
          </a:p>
          <a:p>
            <a:r>
              <a:rPr lang="en-US" sz="3200" dirty="0" smtClean="0">
                <a:sym typeface="Wingdings" pitchFamily="2" charset="2"/>
              </a:rPr>
              <a:t>Android Training</a:t>
            </a:r>
            <a:br>
              <a:rPr lang="en-US" sz="3200" dirty="0" smtClean="0">
                <a:sym typeface="Wingdings" pitchFamily="2" charset="2"/>
              </a:rPr>
            </a:br>
            <a:r>
              <a:rPr lang="en-IN" sz="2800" dirty="0" smtClean="0">
                <a:hlinkClick r:id="rId4"/>
              </a:rPr>
              <a:t> http://developer.android.com/training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Get the Google Play Account…</a:t>
            </a:r>
          </a:p>
          <a:p>
            <a:r>
              <a:rPr lang="en-US" dirty="0" smtClean="0">
                <a:sym typeface="Wingdings" pitchFamily="2" charset="2"/>
              </a:rPr>
              <a:t>… unleash your Apps</a:t>
            </a:r>
          </a:p>
          <a:p>
            <a:r>
              <a:rPr lang="en-US" dirty="0" smtClean="0">
                <a:sym typeface="Wingdings" pitchFamily="2" charset="2"/>
              </a:rPr>
              <a:t>All The Best ! 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86</a:t>
            </a:fld>
            <a:endParaRPr lang="en-US" dirty="0"/>
          </a:p>
        </p:txBody>
      </p:sp>
      <p:pic>
        <p:nvPicPr>
          <p:cNvPr id="141314" name="Picture 2" descr="http://t1.gstatic.com/images?q=tbn:ANd9GcQzhjpyHw7_dwHDFmNG2h7esGc8GkH1JyHDgnLhiJVBXqy5oou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1524000"/>
            <a:ext cx="2163296" cy="1238251"/>
          </a:xfrm>
          <a:prstGeom prst="rect">
            <a:avLst/>
          </a:prstGeom>
          <a:noFill/>
        </p:spPr>
      </p:pic>
      <p:pic>
        <p:nvPicPr>
          <p:cNvPr id="141316" name="Picture 4" descr="http://t3.gstatic.com/images?q=tbn:ANd9GcT7ZIMKr9wF68kGf-vNXWpL-Zls_JH5Cb8g0DtCDbVE-2qucxvm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81800" y="3657600"/>
            <a:ext cx="1905000" cy="223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http://t1.gstatic.com/images?q=tbn:ANd9GcQQ3I86Iau5vBFr4sZ9SP7hKmiejMNjWMh2yyFGP5Mfh4V23BsA1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76200"/>
            <a:ext cx="5086543" cy="3810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Q &amp; A</a:t>
            </a:r>
          </a:p>
          <a:p>
            <a:r>
              <a:rPr lang="en-US" dirty="0" smtClean="0"/>
              <a:t>Website : </a:t>
            </a:r>
            <a:r>
              <a:rPr lang="en-US" dirty="0" smtClean="0">
                <a:hlinkClick r:id="rId3"/>
              </a:rPr>
              <a:t>http://www.mindstormsoftware.com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Email : </a:t>
            </a:r>
            <a:r>
              <a:rPr lang="en-US" dirty="0" smtClean="0">
                <a:hlinkClick r:id="rId4"/>
              </a:rPr>
              <a:t>romin.irani@mindstormsoftware.com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err="1" smtClean="0"/>
              <a:t>iRomin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2-Day Android, HTML5 and Cloud Computing</a:t>
            </a:r>
            <a:br>
              <a:rPr lang="en-US" dirty="0" smtClean="0"/>
            </a:br>
            <a:r>
              <a:rPr lang="en-US" dirty="0" smtClean="0"/>
              <a:t>Hands-on Developer Courses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87</a:t>
            </a:fld>
            <a:endParaRPr lang="en-US" dirty="0"/>
          </a:p>
        </p:txBody>
      </p:sp>
      <p:pic>
        <p:nvPicPr>
          <p:cNvPr id="126980" name="Picture 4" descr="http://t1.gstatic.com/images?q=tbn:ANd9GcRtr1GzsJUE4UIsL9uEqT66B0QjyuE5cGCDiaRYAqJBWFVaACf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4933949"/>
            <a:ext cx="1352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Android Device Dashboard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986046"/>
            <a:ext cx="7924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October 1, </a:t>
            </a:r>
            <a:r>
              <a:rPr lang="en-US" sz="1600" dirty="0" smtClean="0"/>
              <a:t>2012 : </a:t>
            </a:r>
            <a:r>
              <a:rPr lang="en-IN" sz="1600" dirty="0" smtClean="0">
                <a:hlinkClick r:id="rId2"/>
              </a:rPr>
              <a:t>http://developer.android.com/resources/dashboard/platform-versions.html</a:t>
            </a:r>
            <a:endParaRPr lang="en-IN" sz="1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2011-2012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2BF1754-4D2F-46D8-A35A-EF7FA01DA8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5791200" y="2514600"/>
            <a:ext cx="381000" cy="1905000"/>
          </a:xfrm>
          <a:prstGeom prst="rightBrace">
            <a:avLst/>
          </a:prstGeom>
          <a:solidFill>
            <a:schemeClr val="accent2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/>
          <p:cNvSpPr/>
          <p:nvPr/>
        </p:nvSpPr>
        <p:spPr>
          <a:xfrm>
            <a:off x="5791200" y="5105400"/>
            <a:ext cx="381000" cy="838200"/>
          </a:xfrm>
          <a:prstGeom prst="rightBrace">
            <a:avLst/>
          </a:prstGeom>
          <a:solidFill>
            <a:srgbClr val="7030A0"/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248400" y="3200400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</a:t>
            </a:r>
            <a:r>
              <a:rPr lang="en-US" sz="3200" b="1" dirty="0" smtClean="0"/>
              <a:t>72%</a:t>
            </a:r>
            <a:endParaRPr lang="en-IN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04472" y="520642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~ </a:t>
            </a:r>
            <a:r>
              <a:rPr lang="en-US" sz="3200" b="1" dirty="0" smtClean="0"/>
              <a:t>25%</a:t>
            </a:r>
            <a:endParaRPr lang="en-IN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524000"/>
            <a:ext cx="5105400" cy="447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</TotalTime>
  <Words>2387</Words>
  <Application>Microsoft Office PowerPoint</Application>
  <PresentationFormat>On-screen Show (4:3)</PresentationFormat>
  <Paragraphs>694</Paragraphs>
  <Slides>87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Median</vt:lpstr>
      <vt:lpstr>Slide 1</vt:lpstr>
      <vt:lpstr>Thank You for  not using iOS 6 Maps</vt:lpstr>
      <vt:lpstr>Goals of Workshop</vt:lpstr>
      <vt:lpstr>Course Requirements</vt:lpstr>
      <vt:lpstr> Participant Requirements</vt:lpstr>
      <vt:lpstr>Slide 6</vt:lpstr>
      <vt:lpstr>What is Android?</vt:lpstr>
      <vt:lpstr>Android - History</vt:lpstr>
      <vt:lpstr>Android Device Dashboard</vt:lpstr>
      <vt:lpstr>Slide 10</vt:lpstr>
      <vt:lpstr>Why Android?</vt:lpstr>
      <vt:lpstr>Android Developer Tools</vt:lpstr>
      <vt:lpstr>Slide 13</vt:lpstr>
      <vt:lpstr>Tools Needed</vt:lpstr>
      <vt:lpstr>Android Virtual Device</vt:lpstr>
      <vt:lpstr>Android Emulator</vt:lpstr>
      <vt:lpstr>Slide 17</vt:lpstr>
      <vt:lpstr>Hello World In Android</vt:lpstr>
      <vt:lpstr>Steps to First Hello World</vt:lpstr>
      <vt:lpstr>Project Structure</vt:lpstr>
      <vt:lpstr>Android Manifest XML</vt:lpstr>
      <vt:lpstr>Android Manifest XML</vt:lpstr>
      <vt:lpstr>Project Structure - Source</vt:lpstr>
      <vt:lpstr>Project Structure - Layout</vt:lpstr>
      <vt:lpstr>Project Structure – Image Resources</vt:lpstr>
      <vt:lpstr>Project Structure – strings.xml</vt:lpstr>
      <vt:lpstr>Project Structure – R.java file</vt:lpstr>
      <vt:lpstr>Hands On Exercise</vt:lpstr>
      <vt:lpstr>Slide 29</vt:lpstr>
      <vt:lpstr>Building Blocks</vt:lpstr>
      <vt:lpstr>Android Application - Minimal</vt:lpstr>
      <vt:lpstr>Android Activity</vt:lpstr>
      <vt:lpstr>Android Activity</vt:lpstr>
      <vt:lpstr>Android Activity</vt:lpstr>
      <vt:lpstr>Android Activity – User Interface</vt:lpstr>
      <vt:lpstr>Android UI</vt:lpstr>
      <vt:lpstr>Android UI - Views</vt:lpstr>
      <vt:lpstr>Android UI - ViewGroup</vt:lpstr>
      <vt:lpstr>Android UI – ViewGroup + View</vt:lpstr>
      <vt:lpstr>Android UI – View Types</vt:lpstr>
      <vt:lpstr>Android UI – Basic Views</vt:lpstr>
      <vt:lpstr>Android UI – Basic Views</vt:lpstr>
      <vt:lpstr>Android UI – View Declaration</vt:lpstr>
      <vt:lpstr>Android UI – Basic Views</vt:lpstr>
      <vt:lpstr>Android UI – View Declaration</vt:lpstr>
      <vt:lpstr>Android UI – Event Handling</vt:lpstr>
      <vt:lpstr>Android UI – Layout</vt:lpstr>
      <vt:lpstr>Android UI – Linear Layout</vt:lpstr>
      <vt:lpstr>Android UI – Linear Layout</vt:lpstr>
      <vt:lpstr>Android UI – Linear Layout</vt:lpstr>
      <vt:lpstr>Hands On Exercise</vt:lpstr>
      <vt:lpstr>Slide 52</vt:lpstr>
      <vt:lpstr>Multiple Activities</vt:lpstr>
      <vt:lpstr>Android - Intent</vt:lpstr>
      <vt:lpstr>Android – Explicit Intent</vt:lpstr>
      <vt:lpstr>Android – Explicit Intent</vt:lpstr>
      <vt:lpstr>Android - Intent</vt:lpstr>
      <vt:lpstr>Android – Explicit Intent</vt:lpstr>
      <vt:lpstr>Android – Explicit Intent</vt:lpstr>
      <vt:lpstr>Android Activity - Manifest</vt:lpstr>
      <vt:lpstr>Android – Implicit Intent</vt:lpstr>
      <vt:lpstr>Android – Implicit Intent</vt:lpstr>
      <vt:lpstr>Android – Implicit Intent</vt:lpstr>
      <vt:lpstr>Android – Implicit Intents - 1</vt:lpstr>
      <vt:lpstr>Android – Implicit Intents - 2</vt:lpstr>
      <vt:lpstr>Android – Implicit Intents - 3</vt:lpstr>
      <vt:lpstr>Android – Send Email</vt:lpstr>
      <vt:lpstr>Android – Send SMS</vt:lpstr>
      <vt:lpstr>Hands On Exercise</vt:lpstr>
      <vt:lpstr>Slide 70</vt:lpstr>
      <vt:lpstr>Quotes Application</vt:lpstr>
      <vt:lpstr>Quotes Application</vt:lpstr>
      <vt:lpstr>Quotes App in Action</vt:lpstr>
      <vt:lpstr>Quotes App in Action</vt:lpstr>
      <vt:lpstr>Quotes App in Action</vt:lpstr>
      <vt:lpstr>Quotes App in Action</vt:lpstr>
      <vt:lpstr>Quotes App – Step by Step</vt:lpstr>
      <vt:lpstr>Slide 78</vt:lpstr>
      <vt:lpstr>Android Marketplace (Google Play)</vt:lpstr>
      <vt:lpstr>Android Marketplace</vt:lpstr>
      <vt:lpstr>Android Marketplace</vt:lpstr>
      <vt:lpstr>Build the APK – Short Check List</vt:lpstr>
      <vt:lpstr>Build the APK</vt:lpstr>
      <vt:lpstr>Android Marketplace - Publish</vt:lpstr>
      <vt:lpstr>Android APIs</vt:lpstr>
      <vt:lpstr>Next Steps</vt:lpstr>
      <vt:lpstr>Slide 87</vt:lpstr>
    </vt:vector>
  </TitlesOfParts>
  <Company>Mind Storm Software Pvt. 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Romin Irani</dc:creator>
  <cp:lastModifiedBy>Romin Irani</cp:lastModifiedBy>
  <cp:revision>581</cp:revision>
  <dcterms:created xsi:type="dcterms:W3CDTF">2011-09-04T11:04:46Z</dcterms:created>
  <dcterms:modified xsi:type="dcterms:W3CDTF">2012-10-04T07:46:05Z</dcterms:modified>
</cp:coreProperties>
</file>