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9"/>
  </p:notesMasterIdLst>
  <p:sldIdLst>
    <p:sldId id="257" r:id="rId2"/>
    <p:sldId id="562" r:id="rId3"/>
    <p:sldId id="261" r:id="rId4"/>
    <p:sldId id="560" r:id="rId5"/>
    <p:sldId id="258" r:id="rId6"/>
    <p:sldId id="512" r:id="rId7"/>
    <p:sldId id="262" r:id="rId8"/>
    <p:sldId id="513" r:id="rId9"/>
    <p:sldId id="264" r:id="rId10"/>
    <p:sldId id="271" r:id="rId11"/>
    <p:sldId id="270" r:id="rId12"/>
    <p:sldId id="269" r:id="rId13"/>
    <p:sldId id="275" r:id="rId14"/>
    <p:sldId id="276" r:id="rId15"/>
    <p:sldId id="283" r:id="rId16"/>
    <p:sldId id="287" r:id="rId17"/>
    <p:sldId id="288" r:id="rId18"/>
    <p:sldId id="290" r:id="rId19"/>
    <p:sldId id="53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462" r:id="rId29"/>
    <p:sldId id="302" r:id="rId30"/>
    <p:sldId id="301" r:id="rId31"/>
    <p:sldId id="529" r:id="rId32"/>
    <p:sldId id="530" r:id="rId33"/>
    <p:sldId id="531" r:id="rId34"/>
    <p:sldId id="532" r:id="rId35"/>
    <p:sldId id="533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57" r:id="rId46"/>
    <p:sldId id="558" r:id="rId47"/>
    <p:sldId id="550" r:id="rId48"/>
    <p:sldId id="551" r:id="rId49"/>
    <p:sldId id="552" r:id="rId50"/>
    <p:sldId id="553" r:id="rId51"/>
    <p:sldId id="559" r:id="rId52"/>
    <p:sldId id="555" r:id="rId53"/>
    <p:sldId id="535" r:id="rId54"/>
    <p:sldId id="536" r:id="rId55"/>
    <p:sldId id="537" r:id="rId56"/>
    <p:sldId id="538" r:id="rId57"/>
    <p:sldId id="432" r:id="rId58"/>
    <p:sldId id="433" r:id="rId59"/>
    <p:sldId id="436" r:id="rId60"/>
    <p:sldId id="556" r:id="rId61"/>
    <p:sldId id="434" r:id="rId62"/>
    <p:sldId id="445" r:id="rId63"/>
    <p:sldId id="446" r:id="rId64"/>
    <p:sldId id="437" r:id="rId65"/>
    <p:sldId id="505" r:id="rId66"/>
    <p:sldId id="506" r:id="rId67"/>
    <p:sldId id="509" r:id="rId68"/>
    <p:sldId id="511" r:id="rId69"/>
    <p:sldId id="461" r:id="rId70"/>
    <p:sldId id="481" r:id="rId71"/>
    <p:sldId id="482" r:id="rId72"/>
    <p:sldId id="483" r:id="rId73"/>
    <p:sldId id="484" r:id="rId74"/>
    <p:sldId id="485" r:id="rId75"/>
    <p:sldId id="487" r:id="rId76"/>
    <p:sldId id="486" r:id="rId77"/>
    <p:sldId id="491" r:id="rId78"/>
    <p:sldId id="311" r:id="rId79"/>
    <p:sldId id="514" r:id="rId80"/>
    <p:sldId id="515" r:id="rId81"/>
    <p:sldId id="516" r:id="rId82"/>
    <p:sldId id="518" r:id="rId83"/>
    <p:sldId id="517" r:id="rId84"/>
    <p:sldId id="519" r:id="rId85"/>
    <p:sldId id="563" r:id="rId86"/>
    <p:sldId id="355" r:id="rId87"/>
    <p:sldId id="346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1021" autoAdjust="0"/>
  </p:normalViewPr>
  <p:slideViewPr>
    <p:cSldViewPr>
      <p:cViewPr varScale="1">
        <p:scale>
          <a:sx n="67" d="100"/>
          <a:sy n="67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7B1C8-7EC2-49CD-869F-DE0B5E443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AF0093A-EE46-4D43-A9F0-7AA9A7191482}">
      <dgm:prSet phldrT="[Text]"/>
      <dgm:spPr/>
      <dgm:t>
        <a:bodyPr/>
        <a:lstStyle/>
        <a:p>
          <a:r>
            <a:rPr lang="en-US" dirty="0" smtClean="0"/>
            <a:t>Linear Layout</a:t>
          </a:r>
          <a:endParaRPr lang="en-IN" dirty="0"/>
        </a:p>
      </dgm:t>
    </dgm:pt>
    <dgm:pt modelId="{D02145A8-390E-48E8-BB23-852A74CCEBF5}" type="parTrans" cxnId="{D9D90EA9-AC7C-4D37-B661-97500033A48A}">
      <dgm:prSet/>
      <dgm:spPr/>
      <dgm:t>
        <a:bodyPr/>
        <a:lstStyle/>
        <a:p>
          <a:endParaRPr lang="en-IN"/>
        </a:p>
      </dgm:t>
    </dgm:pt>
    <dgm:pt modelId="{AADCE922-1979-47B4-A10B-D8938EFDD43D}" type="sibTrans" cxnId="{D9D90EA9-AC7C-4D37-B661-97500033A48A}">
      <dgm:prSet/>
      <dgm:spPr/>
      <dgm:t>
        <a:bodyPr/>
        <a:lstStyle/>
        <a:p>
          <a:endParaRPr lang="en-IN"/>
        </a:p>
      </dgm:t>
    </dgm:pt>
    <dgm:pt modelId="{FFF7F7BB-AFA2-4B88-B982-DC5402945F1F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IN" dirty="0"/>
        </a:p>
      </dgm:t>
    </dgm:pt>
    <dgm:pt modelId="{6A827494-00CB-4523-B79B-AE871F78208E}" type="parTrans" cxnId="{213A0638-1054-4A52-A214-D3FEF5F58CF1}">
      <dgm:prSet/>
      <dgm:spPr/>
      <dgm:t>
        <a:bodyPr/>
        <a:lstStyle/>
        <a:p>
          <a:endParaRPr lang="en-IN"/>
        </a:p>
      </dgm:t>
    </dgm:pt>
    <dgm:pt modelId="{8A15DC24-346D-46E7-816B-AA49812CA1F0}" type="sibTrans" cxnId="{213A0638-1054-4A52-A214-D3FEF5F58CF1}">
      <dgm:prSet/>
      <dgm:spPr/>
      <dgm:t>
        <a:bodyPr/>
        <a:lstStyle/>
        <a:p>
          <a:endParaRPr lang="en-IN"/>
        </a:p>
      </dgm:t>
    </dgm:pt>
    <dgm:pt modelId="{82E2D59A-3278-41A6-8652-FDE74CF94350}">
      <dgm:prSet phldrT="[Text]"/>
      <dgm:spPr/>
      <dgm:t>
        <a:bodyPr/>
        <a:lstStyle/>
        <a:p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View</a:t>
          </a:r>
          <a:endParaRPr lang="en-IN" dirty="0"/>
        </a:p>
      </dgm:t>
    </dgm:pt>
    <dgm:pt modelId="{5A98D4AD-6A8D-491C-BCFD-6DB346CEDDEB}" type="parTrans" cxnId="{7FA79D38-E0AF-4107-B846-C69240F32AE7}">
      <dgm:prSet/>
      <dgm:spPr/>
      <dgm:t>
        <a:bodyPr/>
        <a:lstStyle/>
        <a:p>
          <a:endParaRPr lang="en-IN"/>
        </a:p>
      </dgm:t>
    </dgm:pt>
    <dgm:pt modelId="{4C37D6B9-4A05-4283-B2DF-D60196CE3ED0}" type="sibTrans" cxnId="{7FA79D38-E0AF-4107-B846-C69240F32AE7}">
      <dgm:prSet/>
      <dgm:spPr/>
      <dgm:t>
        <a:bodyPr/>
        <a:lstStyle/>
        <a:p>
          <a:endParaRPr lang="en-IN"/>
        </a:p>
      </dgm:t>
    </dgm:pt>
    <dgm:pt modelId="{56340389-8323-469F-AB1C-4EE60F7CAFAC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F24E188C-C110-4CBE-8BEF-2CB8E6FAF4B0}" type="parTrans" cxnId="{C1110BB1-7D58-45CA-AA8D-70529CF3380A}">
      <dgm:prSet/>
      <dgm:spPr/>
      <dgm:t>
        <a:bodyPr/>
        <a:lstStyle/>
        <a:p>
          <a:endParaRPr lang="en-IN"/>
        </a:p>
      </dgm:t>
    </dgm:pt>
    <dgm:pt modelId="{1D980FC7-4969-445A-BD2C-190A3848141C}" type="sibTrans" cxnId="{C1110BB1-7D58-45CA-AA8D-70529CF3380A}">
      <dgm:prSet/>
      <dgm:spPr/>
      <dgm:t>
        <a:bodyPr/>
        <a:lstStyle/>
        <a:p>
          <a:endParaRPr lang="en-IN"/>
        </a:p>
      </dgm:t>
    </dgm:pt>
    <dgm:pt modelId="{F8156125-643B-41E3-BFF0-144E90204144}">
      <dgm:prSet phldrT="[Text]"/>
      <dgm:spPr/>
      <dgm:t>
        <a:bodyPr/>
        <a:lstStyle/>
        <a:p>
          <a:r>
            <a:rPr lang="en-US" dirty="0" smtClean="0"/>
            <a:t>Text View</a:t>
          </a:r>
          <a:endParaRPr lang="en-IN" dirty="0"/>
        </a:p>
      </dgm:t>
    </dgm:pt>
    <dgm:pt modelId="{56D85398-EF82-468E-87B0-6795E4B28D07}" type="parTrans" cxnId="{B964CEA7-FF6B-41D9-A0E6-5C15F4DC66DD}">
      <dgm:prSet/>
      <dgm:spPr/>
      <dgm:t>
        <a:bodyPr/>
        <a:lstStyle/>
        <a:p>
          <a:endParaRPr lang="en-IN"/>
        </a:p>
      </dgm:t>
    </dgm:pt>
    <dgm:pt modelId="{AE54F532-AD92-496E-B7D1-1DBA23DD29E4}" type="sibTrans" cxnId="{B964CEA7-FF6B-41D9-A0E6-5C15F4DC66DD}">
      <dgm:prSet/>
      <dgm:spPr/>
      <dgm:t>
        <a:bodyPr/>
        <a:lstStyle/>
        <a:p>
          <a:endParaRPr lang="en-IN"/>
        </a:p>
      </dgm:t>
    </dgm:pt>
    <dgm:pt modelId="{5D590911-C464-44F8-86D7-66942DFAE156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3BE5C631-104A-47AD-96A3-E4F35D2CFABF}" type="parTrans" cxnId="{B9CC8C47-55E4-4692-8470-98D0033D71BC}">
      <dgm:prSet/>
      <dgm:spPr/>
      <dgm:t>
        <a:bodyPr/>
        <a:lstStyle/>
        <a:p>
          <a:endParaRPr lang="en-IN"/>
        </a:p>
      </dgm:t>
    </dgm:pt>
    <dgm:pt modelId="{44261815-CD27-487A-BED7-DFB53EF729D4}" type="sibTrans" cxnId="{B9CC8C47-55E4-4692-8470-98D0033D71BC}">
      <dgm:prSet/>
      <dgm:spPr/>
      <dgm:t>
        <a:bodyPr/>
        <a:lstStyle/>
        <a:p>
          <a:endParaRPr lang="en-IN"/>
        </a:p>
      </dgm:t>
    </dgm:pt>
    <dgm:pt modelId="{7B5F953A-6931-4563-9645-CFAAC7714B23}" type="pres">
      <dgm:prSet presAssocID="{46D7B1C8-7EC2-49CD-869F-DE0B5E443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28B23-D4AA-4D1A-A1B2-F74F4F40C03E}" type="pres">
      <dgm:prSet presAssocID="{4AF0093A-EE46-4D43-A9F0-7AA9A7191482}" presName="hierRoot1" presStyleCnt="0"/>
      <dgm:spPr/>
    </dgm:pt>
    <dgm:pt modelId="{E4909FCC-0A00-4219-BFB6-1187BA691033}" type="pres">
      <dgm:prSet presAssocID="{4AF0093A-EE46-4D43-A9F0-7AA9A7191482}" presName="composite" presStyleCnt="0"/>
      <dgm:spPr/>
    </dgm:pt>
    <dgm:pt modelId="{AF9D0EE9-C42A-4D44-9548-2504EB473202}" type="pres">
      <dgm:prSet presAssocID="{4AF0093A-EE46-4D43-A9F0-7AA9A7191482}" presName="background" presStyleLbl="node0" presStyleIdx="0" presStyleCnt="1"/>
      <dgm:spPr/>
    </dgm:pt>
    <dgm:pt modelId="{25A768D3-3859-46D5-9D83-FD4225F52382}" type="pres">
      <dgm:prSet presAssocID="{4AF0093A-EE46-4D43-A9F0-7AA9A7191482}" presName="text" presStyleLbl="fgAcc0" presStyleIdx="0" presStyleCnt="1" custLinFactNeighborX="-80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88254-6FF8-4D21-99F8-6B7F30FDB97D}" type="pres">
      <dgm:prSet presAssocID="{4AF0093A-EE46-4D43-A9F0-7AA9A7191482}" presName="hierChild2" presStyleCnt="0"/>
      <dgm:spPr/>
    </dgm:pt>
    <dgm:pt modelId="{7B854566-974F-406A-9D2D-6DF7A81F293D}" type="pres">
      <dgm:prSet presAssocID="{6A827494-00CB-4523-B79B-AE871F78208E}" presName="Name10" presStyleLbl="parChTrans1D2" presStyleIdx="0" presStyleCnt="5"/>
      <dgm:spPr/>
      <dgm:t>
        <a:bodyPr/>
        <a:lstStyle/>
        <a:p>
          <a:endParaRPr lang="en-IN"/>
        </a:p>
      </dgm:t>
    </dgm:pt>
    <dgm:pt modelId="{3FBD5CE0-713C-4BE2-849B-22347D254803}" type="pres">
      <dgm:prSet presAssocID="{FFF7F7BB-AFA2-4B88-B982-DC5402945F1F}" presName="hierRoot2" presStyleCnt="0"/>
      <dgm:spPr/>
    </dgm:pt>
    <dgm:pt modelId="{A6642628-E1A5-457E-9864-F5E4E32CA578}" type="pres">
      <dgm:prSet presAssocID="{FFF7F7BB-AFA2-4B88-B982-DC5402945F1F}" presName="composite2" presStyleCnt="0"/>
      <dgm:spPr/>
    </dgm:pt>
    <dgm:pt modelId="{EC100101-92DD-4D20-9701-FAD85A795761}" type="pres">
      <dgm:prSet presAssocID="{FFF7F7BB-AFA2-4B88-B982-DC5402945F1F}" presName="background2" presStyleLbl="node2" presStyleIdx="0" presStyleCnt="5"/>
      <dgm:spPr/>
    </dgm:pt>
    <dgm:pt modelId="{1113A76B-E984-440D-AECE-6D8662A7EB0B}" type="pres">
      <dgm:prSet presAssocID="{FFF7F7BB-AFA2-4B88-B982-DC5402945F1F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4AD353-E0BB-4ED5-B22F-0024DABB99AA}" type="pres">
      <dgm:prSet presAssocID="{FFF7F7BB-AFA2-4B88-B982-DC5402945F1F}" presName="hierChild3" presStyleCnt="0"/>
      <dgm:spPr/>
    </dgm:pt>
    <dgm:pt modelId="{7808602A-A678-49DA-8BE3-6E09C0A3C11D}" type="pres">
      <dgm:prSet presAssocID="{5A98D4AD-6A8D-491C-BCFD-6DB346CEDDEB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6A4F22E-D344-48F6-8396-E35EBDAA4C40}" type="pres">
      <dgm:prSet presAssocID="{82E2D59A-3278-41A6-8652-FDE74CF94350}" presName="hierRoot2" presStyleCnt="0"/>
      <dgm:spPr/>
    </dgm:pt>
    <dgm:pt modelId="{B1068B28-E8CB-49B3-BB17-33D6DDA41AE3}" type="pres">
      <dgm:prSet presAssocID="{82E2D59A-3278-41A6-8652-FDE74CF94350}" presName="composite2" presStyleCnt="0"/>
      <dgm:spPr/>
    </dgm:pt>
    <dgm:pt modelId="{5D4784FD-058A-4276-AB6D-2E0FA6286CAF}" type="pres">
      <dgm:prSet presAssocID="{82E2D59A-3278-41A6-8652-FDE74CF94350}" presName="background2" presStyleLbl="node2" presStyleIdx="1" presStyleCnt="5"/>
      <dgm:spPr/>
    </dgm:pt>
    <dgm:pt modelId="{3EC870B7-8A23-4E4E-BFFF-9C77A7058F47}" type="pres">
      <dgm:prSet presAssocID="{82E2D59A-3278-41A6-8652-FDE74CF943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141F55-E5F8-4B3D-9475-C833C7D97405}" type="pres">
      <dgm:prSet presAssocID="{82E2D59A-3278-41A6-8652-FDE74CF94350}" presName="hierChild3" presStyleCnt="0"/>
      <dgm:spPr/>
    </dgm:pt>
    <dgm:pt modelId="{031ACCB7-3D59-4208-A735-8B7645726667}" type="pres">
      <dgm:prSet presAssocID="{F24E188C-C110-4CBE-8BEF-2CB8E6FAF4B0}" presName="Name10" presStyleLbl="parChTrans1D2" presStyleIdx="2" presStyleCnt="5"/>
      <dgm:spPr/>
      <dgm:t>
        <a:bodyPr/>
        <a:lstStyle/>
        <a:p>
          <a:endParaRPr lang="en-IN"/>
        </a:p>
      </dgm:t>
    </dgm:pt>
    <dgm:pt modelId="{1491C018-0406-41EE-876A-9CFE80AF5543}" type="pres">
      <dgm:prSet presAssocID="{56340389-8323-469F-AB1C-4EE60F7CAFAC}" presName="hierRoot2" presStyleCnt="0"/>
      <dgm:spPr/>
    </dgm:pt>
    <dgm:pt modelId="{70ABF318-1896-4065-BB5B-1E0F21A8EF4E}" type="pres">
      <dgm:prSet presAssocID="{56340389-8323-469F-AB1C-4EE60F7CAFAC}" presName="composite2" presStyleCnt="0"/>
      <dgm:spPr/>
    </dgm:pt>
    <dgm:pt modelId="{1EDC7A99-6B34-40C4-8DA1-F493D64100B7}" type="pres">
      <dgm:prSet presAssocID="{56340389-8323-469F-AB1C-4EE60F7CAFAC}" presName="background2" presStyleLbl="node2" presStyleIdx="2" presStyleCnt="5"/>
      <dgm:spPr/>
    </dgm:pt>
    <dgm:pt modelId="{1796688C-6770-4E3C-9BA8-A61375DC5047}" type="pres">
      <dgm:prSet presAssocID="{56340389-8323-469F-AB1C-4EE60F7CAFA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D473B4-A26C-4155-890C-2ABE1306A051}" type="pres">
      <dgm:prSet presAssocID="{56340389-8323-469F-AB1C-4EE60F7CAFAC}" presName="hierChild3" presStyleCnt="0"/>
      <dgm:spPr/>
    </dgm:pt>
    <dgm:pt modelId="{01DEB631-A608-427D-B88F-0BB6E3FF29BB}" type="pres">
      <dgm:prSet presAssocID="{56D85398-EF82-468E-87B0-6795E4B28D07}" presName="Name10" presStyleLbl="parChTrans1D2" presStyleIdx="3" presStyleCnt="5"/>
      <dgm:spPr/>
      <dgm:t>
        <a:bodyPr/>
        <a:lstStyle/>
        <a:p>
          <a:endParaRPr lang="en-IN"/>
        </a:p>
      </dgm:t>
    </dgm:pt>
    <dgm:pt modelId="{F9A8BB96-EE7F-448B-A819-AEB4D6BC0007}" type="pres">
      <dgm:prSet presAssocID="{F8156125-643B-41E3-BFF0-144E90204144}" presName="hierRoot2" presStyleCnt="0"/>
      <dgm:spPr/>
    </dgm:pt>
    <dgm:pt modelId="{7ADB4E01-17B5-47A7-8CAA-725EF9C6B816}" type="pres">
      <dgm:prSet presAssocID="{F8156125-643B-41E3-BFF0-144E90204144}" presName="composite2" presStyleCnt="0"/>
      <dgm:spPr/>
    </dgm:pt>
    <dgm:pt modelId="{2A18DF43-7699-4F70-9D78-EDE0D34DEEDA}" type="pres">
      <dgm:prSet presAssocID="{F8156125-643B-41E3-BFF0-144E90204144}" presName="background2" presStyleLbl="node2" presStyleIdx="3" presStyleCnt="5"/>
      <dgm:spPr/>
    </dgm:pt>
    <dgm:pt modelId="{A912B26A-1D92-4FB1-921E-F2D7A07C27DA}" type="pres">
      <dgm:prSet presAssocID="{F8156125-643B-41E3-BFF0-144E9020414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00D032-6B90-4836-BBE2-38CDD32E259F}" type="pres">
      <dgm:prSet presAssocID="{F8156125-643B-41E3-BFF0-144E90204144}" presName="hierChild3" presStyleCnt="0"/>
      <dgm:spPr/>
    </dgm:pt>
    <dgm:pt modelId="{E1BC9B8F-B260-4A7D-8E0E-9A869D585B0C}" type="pres">
      <dgm:prSet presAssocID="{3BE5C631-104A-47AD-96A3-E4F35D2CFABF}" presName="Name10" presStyleLbl="parChTrans1D2" presStyleIdx="4" presStyleCnt="5"/>
      <dgm:spPr/>
      <dgm:t>
        <a:bodyPr/>
        <a:lstStyle/>
        <a:p>
          <a:endParaRPr lang="en-IN"/>
        </a:p>
      </dgm:t>
    </dgm:pt>
    <dgm:pt modelId="{D5D0B26A-77B3-4E86-AE6D-AD7093A38002}" type="pres">
      <dgm:prSet presAssocID="{5D590911-C464-44F8-86D7-66942DFAE156}" presName="hierRoot2" presStyleCnt="0"/>
      <dgm:spPr/>
    </dgm:pt>
    <dgm:pt modelId="{26E26B08-0930-4A60-A826-8AA83B180537}" type="pres">
      <dgm:prSet presAssocID="{5D590911-C464-44F8-86D7-66942DFAE156}" presName="composite2" presStyleCnt="0"/>
      <dgm:spPr/>
    </dgm:pt>
    <dgm:pt modelId="{267F4A6D-6151-4A85-BFA2-039DE2284D63}" type="pres">
      <dgm:prSet presAssocID="{5D590911-C464-44F8-86D7-66942DFAE156}" presName="background2" presStyleLbl="node2" presStyleIdx="4" presStyleCnt="5"/>
      <dgm:spPr/>
    </dgm:pt>
    <dgm:pt modelId="{A48905BF-C547-4D73-B43C-30279FB7FC7A}" type="pres">
      <dgm:prSet presAssocID="{5D590911-C464-44F8-86D7-66942DFAE15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77DA04-3AC4-4910-83F3-7AB3BBEF410F}" type="pres">
      <dgm:prSet presAssocID="{5D590911-C464-44F8-86D7-66942DFAE156}" presName="hierChild3" presStyleCnt="0"/>
      <dgm:spPr/>
    </dgm:pt>
  </dgm:ptLst>
  <dgm:cxnLst>
    <dgm:cxn modelId="{2ABA42ED-0006-4D24-954F-3E7EACBCA15A}" type="presOf" srcId="{46D7B1C8-7EC2-49CD-869F-DE0B5E443817}" destId="{7B5F953A-6931-4563-9645-CFAAC7714B23}" srcOrd="0" destOrd="0" presId="urn:microsoft.com/office/officeart/2005/8/layout/hierarchy1"/>
    <dgm:cxn modelId="{C6D7DB77-4552-475F-8392-55CE7D86CC05}" type="presOf" srcId="{4AF0093A-EE46-4D43-A9F0-7AA9A7191482}" destId="{25A768D3-3859-46D5-9D83-FD4225F52382}" srcOrd="0" destOrd="0" presId="urn:microsoft.com/office/officeart/2005/8/layout/hierarchy1"/>
    <dgm:cxn modelId="{B964CEA7-FF6B-41D9-A0E6-5C15F4DC66DD}" srcId="{4AF0093A-EE46-4D43-A9F0-7AA9A7191482}" destId="{F8156125-643B-41E3-BFF0-144E90204144}" srcOrd="3" destOrd="0" parTransId="{56D85398-EF82-468E-87B0-6795E4B28D07}" sibTransId="{AE54F532-AD92-496E-B7D1-1DBA23DD29E4}"/>
    <dgm:cxn modelId="{1BFBB076-E82B-4957-9C1B-0A372109D4C0}" type="presOf" srcId="{3BE5C631-104A-47AD-96A3-E4F35D2CFABF}" destId="{E1BC9B8F-B260-4A7D-8E0E-9A869D585B0C}" srcOrd="0" destOrd="0" presId="urn:microsoft.com/office/officeart/2005/8/layout/hierarchy1"/>
    <dgm:cxn modelId="{FE56CF95-ADA7-41FA-A9DD-D3D8FA589FFF}" type="presOf" srcId="{56D85398-EF82-468E-87B0-6795E4B28D07}" destId="{01DEB631-A608-427D-B88F-0BB6E3FF29BB}" srcOrd="0" destOrd="0" presId="urn:microsoft.com/office/officeart/2005/8/layout/hierarchy1"/>
    <dgm:cxn modelId="{B9CC8C47-55E4-4692-8470-98D0033D71BC}" srcId="{4AF0093A-EE46-4D43-A9F0-7AA9A7191482}" destId="{5D590911-C464-44F8-86D7-66942DFAE156}" srcOrd="4" destOrd="0" parTransId="{3BE5C631-104A-47AD-96A3-E4F35D2CFABF}" sibTransId="{44261815-CD27-487A-BED7-DFB53EF729D4}"/>
    <dgm:cxn modelId="{C1110BB1-7D58-45CA-AA8D-70529CF3380A}" srcId="{4AF0093A-EE46-4D43-A9F0-7AA9A7191482}" destId="{56340389-8323-469F-AB1C-4EE60F7CAFAC}" srcOrd="2" destOrd="0" parTransId="{F24E188C-C110-4CBE-8BEF-2CB8E6FAF4B0}" sibTransId="{1D980FC7-4969-445A-BD2C-190A3848141C}"/>
    <dgm:cxn modelId="{FA358A7B-E32E-4064-84A9-8F8AA40DF4D7}" type="presOf" srcId="{5D590911-C464-44F8-86D7-66942DFAE156}" destId="{A48905BF-C547-4D73-B43C-30279FB7FC7A}" srcOrd="0" destOrd="0" presId="urn:microsoft.com/office/officeart/2005/8/layout/hierarchy1"/>
    <dgm:cxn modelId="{D9D90EA9-AC7C-4D37-B661-97500033A48A}" srcId="{46D7B1C8-7EC2-49CD-869F-DE0B5E443817}" destId="{4AF0093A-EE46-4D43-A9F0-7AA9A7191482}" srcOrd="0" destOrd="0" parTransId="{D02145A8-390E-48E8-BB23-852A74CCEBF5}" sibTransId="{AADCE922-1979-47B4-A10B-D8938EFDD43D}"/>
    <dgm:cxn modelId="{D2019104-49B9-47C6-B217-CBEAB4BD4759}" type="presOf" srcId="{FFF7F7BB-AFA2-4B88-B982-DC5402945F1F}" destId="{1113A76B-E984-440D-AECE-6D8662A7EB0B}" srcOrd="0" destOrd="0" presId="urn:microsoft.com/office/officeart/2005/8/layout/hierarchy1"/>
    <dgm:cxn modelId="{17EA6E14-6F01-41E1-BB6E-890D38096D49}" type="presOf" srcId="{82E2D59A-3278-41A6-8652-FDE74CF94350}" destId="{3EC870B7-8A23-4E4E-BFFF-9C77A7058F47}" srcOrd="0" destOrd="0" presId="urn:microsoft.com/office/officeart/2005/8/layout/hierarchy1"/>
    <dgm:cxn modelId="{7FA79D38-E0AF-4107-B846-C69240F32AE7}" srcId="{4AF0093A-EE46-4D43-A9F0-7AA9A7191482}" destId="{82E2D59A-3278-41A6-8652-FDE74CF94350}" srcOrd="1" destOrd="0" parTransId="{5A98D4AD-6A8D-491C-BCFD-6DB346CEDDEB}" sibTransId="{4C37D6B9-4A05-4283-B2DF-D60196CE3ED0}"/>
    <dgm:cxn modelId="{213A0638-1054-4A52-A214-D3FEF5F58CF1}" srcId="{4AF0093A-EE46-4D43-A9F0-7AA9A7191482}" destId="{FFF7F7BB-AFA2-4B88-B982-DC5402945F1F}" srcOrd="0" destOrd="0" parTransId="{6A827494-00CB-4523-B79B-AE871F78208E}" sibTransId="{8A15DC24-346D-46E7-816B-AA49812CA1F0}"/>
    <dgm:cxn modelId="{6423350D-82D2-41A3-871A-105F6B721F6C}" type="presOf" srcId="{6A827494-00CB-4523-B79B-AE871F78208E}" destId="{7B854566-974F-406A-9D2D-6DF7A81F293D}" srcOrd="0" destOrd="0" presId="urn:microsoft.com/office/officeart/2005/8/layout/hierarchy1"/>
    <dgm:cxn modelId="{F4FB21BF-5573-42B7-9640-606E79E7F234}" type="presOf" srcId="{5A98D4AD-6A8D-491C-BCFD-6DB346CEDDEB}" destId="{7808602A-A678-49DA-8BE3-6E09C0A3C11D}" srcOrd="0" destOrd="0" presId="urn:microsoft.com/office/officeart/2005/8/layout/hierarchy1"/>
    <dgm:cxn modelId="{32C03E94-121F-47A7-9984-A46EFBD26F8A}" type="presOf" srcId="{56340389-8323-469F-AB1C-4EE60F7CAFAC}" destId="{1796688C-6770-4E3C-9BA8-A61375DC5047}" srcOrd="0" destOrd="0" presId="urn:microsoft.com/office/officeart/2005/8/layout/hierarchy1"/>
    <dgm:cxn modelId="{81FF48F5-E1E5-4A79-8CDB-F26A2CBBB4FE}" type="presOf" srcId="{F24E188C-C110-4CBE-8BEF-2CB8E6FAF4B0}" destId="{031ACCB7-3D59-4208-A735-8B7645726667}" srcOrd="0" destOrd="0" presId="urn:microsoft.com/office/officeart/2005/8/layout/hierarchy1"/>
    <dgm:cxn modelId="{B41921D0-6434-4565-8B86-B65D0C3F7AD4}" type="presOf" srcId="{F8156125-643B-41E3-BFF0-144E90204144}" destId="{A912B26A-1D92-4FB1-921E-F2D7A07C27DA}" srcOrd="0" destOrd="0" presId="urn:microsoft.com/office/officeart/2005/8/layout/hierarchy1"/>
    <dgm:cxn modelId="{0427F49D-83CE-4069-8465-DAAE83FDB793}" type="presParOf" srcId="{7B5F953A-6931-4563-9645-CFAAC7714B23}" destId="{47F28B23-D4AA-4D1A-A1B2-F74F4F40C03E}" srcOrd="0" destOrd="0" presId="urn:microsoft.com/office/officeart/2005/8/layout/hierarchy1"/>
    <dgm:cxn modelId="{FAEEA22B-07BB-4865-93A3-A28EAB706CD8}" type="presParOf" srcId="{47F28B23-D4AA-4D1A-A1B2-F74F4F40C03E}" destId="{E4909FCC-0A00-4219-BFB6-1187BA691033}" srcOrd="0" destOrd="0" presId="urn:microsoft.com/office/officeart/2005/8/layout/hierarchy1"/>
    <dgm:cxn modelId="{19501878-2953-46D2-AEDC-82F271D46888}" type="presParOf" srcId="{E4909FCC-0A00-4219-BFB6-1187BA691033}" destId="{AF9D0EE9-C42A-4D44-9548-2504EB473202}" srcOrd="0" destOrd="0" presId="urn:microsoft.com/office/officeart/2005/8/layout/hierarchy1"/>
    <dgm:cxn modelId="{CFF4659A-B4B0-4BF8-AD96-7B51244D5A6C}" type="presParOf" srcId="{E4909FCC-0A00-4219-BFB6-1187BA691033}" destId="{25A768D3-3859-46D5-9D83-FD4225F52382}" srcOrd="1" destOrd="0" presId="urn:microsoft.com/office/officeart/2005/8/layout/hierarchy1"/>
    <dgm:cxn modelId="{153D6FC5-B7AD-4943-BDE6-FC9D32970E30}" type="presParOf" srcId="{47F28B23-D4AA-4D1A-A1B2-F74F4F40C03E}" destId="{EDC88254-6FF8-4D21-99F8-6B7F30FDB97D}" srcOrd="1" destOrd="0" presId="urn:microsoft.com/office/officeart/2005/8/layout/hierarchy1"/>
    <dgm:cxn modelId="{6C191495-E0F7-4548-A3EB-2B117C355DB2}" type="presParOf" srcId="{EDC88254-6FF8-4D21-99F8-6B7F30FDB97D}" destId="{7B854566-974F-406A-9D2D-6DF7A81F293D}" srcOrd="0" destOrd="0" presId="urn:microsoft.com/office/officeart/2005/8/layout/hierarchy1"/>
    <dgm:cxn modelId="{33CE32B9-C683-4529-BCE6-08D88172641F}" type="presParOf" srcId="{EDC88254-6FF8-4D21-99F8-6B7F30FDB97D}" destId="{3FBD5CE0-713C-4BE2-849B-22347D254803}" srcOrd="1" destOrd="0" presId="urn:microsoft.com/office/officeart/2005/8/layout/hierarchy1"/>
    <dgm:cxn modelId="{7BB1DA90-E157-488C-9B5F-2FFEF6916D08}" type="presParOf" srcId="{3FBD5CE0-713C-4BE2-849B-22347D254803}" destId="{A6642628-E1A5-457E-9864-F5E4E32CA578}" srcOrd="0" destOrd="0" presId="urn:microsoft.com/office/officeart/2005/8/layout/hierarchy1"/>
    <dgm:cxn modelId="{5C783B65-DC43-4500-B592-310E4FD78B53}" type="presParOf" srcId="{A6642628-E1A5-457E-9864-F5E4E32CA578}" destId="{EC100101-92DD-4D20-9701-FAD85A795761}" srcOrd="0" destOrd="0" presId="urn:microsoft.com/office/officeart/2005/8/layout/hierarchy1"/>
    <dgm:cxn modelId="{3EFC7294-7C23-4D5B-8F3A-800F5468E513}" type="presParOf" srcId="{A6642628-E1A5-457E-9864-F5E4E32CA578}" destId="{1113A76B-E984-440D-AECE-6D8662A7EB0B}" srcOrd="1" destOrd="0" presId="urn:microsoft.com/office/officeart/2005/8/layout/hierarchy1"/>
    <dgm:cxn modelId="{DA266A4F-D7CB-42BA-993D-DA4A7340CA00}" type="presParOf" srcId="{3FBD5CE0-713C-4BE2-849B-22347D254803}" destId="{CD4AD353-E0BB-4ED5-B22F-0024DABB99AA}" srcOrd="1" destOrd="0" presId="urn:microsoft.com/office/officeart/2005/8/layout/hierarchy1"/>
    <dgm:cxn modelId="{7BBBC5FE-CF60-4906-83D8-2A1BF0B81E29}" type="presParOf" srcId="{EDC88254-6FF8-4D21-99F8-6B7F30FDB97D}" destId="{7808602A-A678-49DA-8BE3-6E09C0A3C11D}" srcOrd="2" destOrd="0" presId="urn:microsoft.com/office/officeart/2005/8/layout/hierarchy1"/>
    <dgm:cxn modelId="{5D9E1620-78B7-4AD7-8332-AB80D79A6697}" type="presParOf" srcId="{EDC88254-6FF8-4D21-99F8-6B7F30FDB97D}" destId="{E6A4F22E-D344-48F6-8396-E35EBDAA4C40}" srcOrd="3" destOrd="0" presId="urn:microsoft.com/office/officeart/2005/8/layout/hierarchy1"/>
    <dgm:cxn modelId="{4B3674F6-C049-4582-8AD3-642500189262}" type="presParOf" srcId="{E6A4F22E-D344-48F6-8396-E35EBDAA4C40}" destId="{B1068B28-E8CB-49B3-BB17-33D6DDA41AE3}" srcOrd="0" destOrd="0" presId="urn:microsoft.com/office/officeart/2005/8/layout/hierarchy1"/>
    <dgm:cxn modelId="{6AC834B6-C7E2-4117-8CA0-37A67BBDDE15}" type="presParOf" srcId="{B1068B28-E8CB-49B3-BB17-33D6DDA41AE3}" destId="{5D4784FD-058A-4276-AB6D-2E0FA6286CAF}" srcOrd="0" destOrd="0" presId="urn:microsoft.com/office/officeart/2005/8/layout/hierarchy1"/>
    <dgm:cxn modelId="{BF5BF724-E604-497F-BA21-D34B2FAC4F49}" type="presParOf" srcId="{B1068B28-E8CB-49B3-BB17-33D6DDA41AE3}" destId="{3EC870B7-8A23-4E4E-BFFF-9C77A7058F47}" srcOrd="1" destOrd="0" presId="urn:microsoft.com/office/officeart/2005/8/layout/hierarchy1"/>
    <dgm:cxn modelId="{91A44748-D1B6-4351-88BD-4F8957F8EC78}" type="presParOf" srcId="{E6A4F22E-D344-48F6-8396-E35EBDAA4C40}" destId="{0B141F55-E5F8-4B3D-9475-C833C7D97405}" srcOrd="1" destOrd="0" presId="urn:microsoft.com/office/officeart/2005/8/layout/hierarchy1"/>
    <dgm:cxn modelId="{05E3F42D-CF6E-4D8F-911B-56BFE1BBD70A}" type="presParOf" srcId="{EDC88254-6FF8-4D21-99F8-6B7F30FDB97D}" destId="{031ACCB7-3D59-4208-A735-8B7645726667}" srcOrd="4" destOrd="0" presId="urn:microsoft.com/office/officeart/2005/8/layout/hierarchy1"/>
    <dgm:cxn modelId="{6ACAA8D9-82DF-4441-BB5C-C10DADB111BC}" type="presParOf" srcId="{EDC88254-6FF8-4D21-99F8-6B7F30FDB97D}" destId="{1491C018-0406-41EE-876A-9CFE80AF5543}" srcOrd="5" destOrd="0" presId="urn:microsoft.com/office/officeart/2005/8/layout/hierarchy1"/>
    <dgm:cxn modelId="{4E04196D-27C4-453A-BB72-EF346189FF79}" type="presParOf" srcId="{1491C018-0406-41EE-876A-9CFE80AF5543}" destId="{70ABF318-1896-4065-BB5B-1E0F21A8EF4E}" srcOrd="0" destOrd="0" presId="urn:microsoft.com/office/officeart/2005/8/layout/hierarchy1"/>
    <dgm:cxn modelId="{9A0B0516-7B09-4D48-883E-D87782590D46}" type="presParOf" srcId="{70ABF318-1896-4065-BB5B-1E0F21A8EF4E}" destId="{1EDC7A99-6B34-40C4-8DA1-F493D64100B7}" srcOrd="0" destOrd="0" presId="urn:microsoft.com/office/officeart/2005/8/layout/hierarchy1"/>
    <dgm:cxn modelId="{C3A9CC4D-E2E3-4182-8321-EEC0E32FCC13}" type="presParOf" srcId="{70ABF318-1896-4065-BB5B-1E0F21A8EF4E}" destId="{1796688C-6770-4E3C-9BA8-A61375DC5047}" srcOrd="1" destOrd="0" presId="urn:microsoft.com/office/officeart/2005/8/layout/hierarchy1"/>
    <dgm:cxn modelId="{604C20AB-845C-4EB4-81AB-036F0881B991}" type="presParOf" srcId="{1491C018-0406-41EE-876A-9CFE80AF5543}" destId="{1AD473B4-A26C-4155-890C-2ABE1306A051}" srcOrd="1" destOrd="0" presId="urn:microsoft.com/office/officeart/2005/8/layout/hierarchy1"/>
    <dgm:cxn modelId="{F8307A9A-6F45-48F9-9250-15510367C995}" type="presParOf" srcId="{EDC88254-6FF8-4D21-99F8-6B7F30FDB97D}" destId="{01DEB631-A608-427D-B88F-0BB6E3FF29BB}" srcOrd="6" destOrd="0" presId="urn:microsoft.com/office/officeart/2005/8/layout/hierarchy1"/>
    <dgm:cxn modelId="{6A7ED38C-3FA5-4708-8A5D-3A145B94F548}" type="presParOf" srcId="{EDC88254-6FF8-4D21-99F8-6B7F30FDB97D}" destId="{F9A8BB96-EE7F-448B-A819-AEB4D6BC0007}" srcOrd="7" destOrd="0" presId="urn:microsoft.com/office/officeart/2005/8/layout/hierarchy1"/>
    <dgm:cxn modelId="{8B46BE64-3D75-4024-8CB8-A5A169045381}" type="presParOf" srcId="{F9A8BB96-EE7F-448B-A819-AEB4D6BC0007}" destId="{7ADB4E01-17B5-47A7-8CAA-725EF9C6B816}" srcOrd="0" destOrd="0" presId="urn:microsoft.com/office/officeart/2005/8/layout/hierarchy1"/>
    <dgm:cxn modelId="{34CDEE48-75CE-44F3-B396-112636820353}" type="presParOf" srcId="{7ADB4E01-17B5-47A7-8CAA-725EF9C6B816}" destId="{2A18DF43-7699-4F70-9D78-EDE0D34DEEDA}" srcOrd="0" destOrd="0" presId="urn:microsoft.com/office/officeart/2005/8/layout/hierarchy1"/>
    <dgm:cxn modelId="{17758632-FA27-4A24-B2E7-0C775B8168E7}" type="presParOf" srcId="{7ADB4E01-17B5-47A7-8CAA-725EF9C6B816}" destId="{A912B26A-1D92-4FB1-921E-F2D7A07C27DA}" srcOrd="1" destOrd="0" presId="urn:microsoft.com/office/officeart/2005/8/layout/hierarchy1"/>
    <dgm:cxn modelId="{1E4394F9-9BDD-4F18-A02C-DFA972FB37A2}" type="presParOf" srcId="{F9A8BB96-EE7F-448B-A819-AEB4D6BC0007}" destId="{7C00D032-6B90-4836-BBE2-38CDD32E259F}" srcOrd="1" destOrd="0" presId="urn:microsoft.com/office/officeart/2005/8/layout/hierarchy1"/>
    <dgm:cxn modelId="{605FB2F6-F983-402C-BE01-B0DDDDA6D4CB}" type="presParOf" srcId="{EDC88254-6FF8-4D21-99F8-6B7F30FDB97D}" destId="{E1BC9B8F-B260-4A7D-8E0E-9A869D585B0C}" srcOrd="8" destOrd="0" presId="urn:microsoft.com/office/officeart/2005/8/layout/hierarchy1"/>
    <dgm:cxn modelId="{AC765DEB-883E-4850-A834-3AD419D41AFA}" type="presParOf" srcId="{EDC88254-6FF8-4D21-99F8-6B7F30FDB97D}" destId="{D5D0B26A-77B3-4E86-AE6D-AD7093A38002}" srcOrd="9" destOrd="0" presId="urn:microsoft.com/office/officeart/2005/8/layout/hierarchy1"/>
    <dgm:cxn modelId="{9609155E-098F-4AE9-BFC9-6BF4ADA290D8}" type="presParOf" srcId="{D5D0B26A-77B3-4E86-AE6D-AD7093A38002}" destId="{26E26B08-0930-4A60-A826-8AA83B180537}" srcOrd="0" destOrd="0" presId="urn:microsoft.com/office/officeart/2005/8/layout/hierarchy1"/>
    <dgm:cxn modelId="{728973FB-35F2-4E78-9E30-7E06E355F9FD}" type="presParOf" srcId="{26E26B08-0930-4A60-A826-8AA83B180537}" destId="{267F4A6D-6151-4A85-BFA2-039DE2284D63}" srcOrd="0" destOrd="0" presId="urn:microsoft.com/office/officeart/2005/8/layout/hierarchy1"/>
    <dgm:cxn modelId="{7B5B0430-0977-4FBB-BBD8-0AB11C7697C0}" type="presParOf" srcId="{26E26B08-0930-4A60-A826-8AA83B180537}" destId="{A48905BF-C547-4D73-B43C-30279FB7FC7A}" srcOrd="1" destOrd="0" presId="urn:microsoft.com/office/officeart/2005/8/layout/hierarchy1"/>
    <dgm:cxn modelId="{5916499A-BCDD-45AA-A462-65436883AD22}" type="presParOf" srcId="{D5D0B26A-77B3-4E86-AE6D-AD7093A38002}" destId="{4277DA04-3AC4-4910-83F3-7AB3BBEF41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BC9B8F-B260-4A7D-8E0E-9A869D585B0C}">
      <dsp:nvSpPr>
        <dsp:cNvPr id="0" name=""/>
        <dsp:cNvSpPr/>
      </dsp:nvSpPr>
      <dsp:spPr>
        <a:xfrm>
          <a:off x="2545765" y="1995625"/>
          <a:ext cx="2243505" cy="258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74"/>
              </a:lnTo>
              <a:lnTo>
                <a:pt x="2243505" y="176074"/>
              </a:lnTo>
              <a:lnTo>
                <a:pt x="2243505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EB631-A608-427D-B88F-0BB6E3FF29BB}">
      <dsp:nvSpPr>
        <dsp:cNvPr id="0" name=""/>
        <dsp:cNvSpPr/>
      </dsp:nvSpPr>
      <dsp:spPr>
        <a:xfrm>
          <a:off x="2545765" y="1995625"/>
          <a:ext cx="1157692" cy="258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74"/>
              </a:lnTo>
              <a:lnTo>
                <a:pt x="1157692" y="176074"/>
              </a:lnTo>
              <a:lnTo>
                <a:pt x="1157692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CCB7-3D59-4208-A735-8B7645726667}">
      <dsp:nvSpPr>
        <dsp:cNvPr id="0" name=""/>
        <dsp:cNvSpPr/>
      </dsp:nvSpPr>
      <dsp:spPr>
        <a:xfrm>
          <a:off x="2500045" y="1995625"/>
          <a:ext cx="91440" cy="2583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074"/>
              </a:lnTo>
              <a:lnTo>
                <a:pt x="117599" y="176074"/>
              </a:lnTo>
              <a:lnTo>
                <a:pt x="117599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8602A-A678-49DA-8BE3-6E09C0A3C11D}">
      <dsp:nvSpPr>
        <dsp:cNvPr id="0" name=""/>
        <dsp:cNvSpPr/>
      </dsp:nvSpPr>
      <dsp:spPr>
        <a:xfrm>
          <a:off x="1531832" y="1995625"/>
          <a:ext cx="1013932" cy="258374"/>
        </a:xfrm>
        <a:custGeom>
          <a:avLst/>
          <a:gdLst/>
          <a:ahLst/>
          <a:cxnLst/>
          <a:rect l="0" t="0" r="0" b="0"/>
          <a:pathLst>
            <a:path>
              <a:moveTo>
                <a:pt x="1013932" y="0"/>
              </a:moveTo>
              <a:lnTo>
                <a:pt x="1013932" y="176074"/>
              </a:lnTo>
              <a:lnTo>
                <a:pt x="0" y="176074"/>
              </a:lnTo>
              <a:lnTo>
                <a:pt x="0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54566-974F-406A-9D2D-6DF7A81F293D}">
      <dsp:nvSpPr>
        <dsp:cNvPr id="0" name=""/>
        <dsp:cNvSpPr/>
      </dsp:nvSpPr>
      <dsp:spPr>
        <a:xfrm>
          <a:off x="446019" y="1995625"/>
          <a:ext cx="2099745" cy="258374"/>
        </a:xfrm>
        <a:custGeom>
          <a:avLst/>
          <a:gdLst/>
          <a:ahLst/>
          <a:cxnLst/>
          <a:rect l="0" t="0" r="0" b="0"/>
          <a:pathLst>
            <a:path>
              <a:moveTo>
                <a:pt x="2099745" y="0"/>
              </a:moveTo>
              <a:lnTo>
                <a:pt x="2099745" y="176074"/>
              </a:lnTo>
              <a:lnTo>
                <a:pt x="0" y="176074"/>
              </a:lnTo>
              <a:lnTo>
                <a:pt x="0" y="2583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0EE9-C42A-4D44-9548-2504EB473202}">
      <dsp:nvSpPr>
        <dsp:cNvPr id="0" name=""/>
        <dsp:cNvSpPr/>
      </dsp:nvSpPr>
      <dsp:spPr>
        <a:xfrm>
          <a:off x="2101568" y="1431496"/>
          <a:ext cx="888392" cy="5641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768D3-3859-46D5-9D83-FD4225F52382}">
      <dsp:nvSpPr>
        <dsp:cNvPr id="0" name=""/>
        <dsp:cNvSpPr/>
      </dsp:nvSpPr>
      <dsp:spPr>
        <a:xfrm>
          <a:off x="2200279" y="1525271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Linear Layout</a:t>
          </a:r>
          <a:endParaRPr lang="en-IN" sz="1600" kern="1200" dirty="0"/>
        </a:p>
      </dsp:txBody>
      <dsp:txXfrm>
        <a:off x="2200279" y="1525271"/>
        <a:ext cx="888392" cy="564129"/>
      </dsp:txXfrm>
    </dsp:sp>
    <dsp:sp modelId="{EC100101-92DD-4D20-9701-FAD85A795761}">
      <dsp:nvSpPr>
        <dsp:cNvPr id="0" name=""/>
        <dsp:cNvSpPr/>
      </dsp:nvSpPr>
      <dsp:spPr>
        <a:xfrm>
          <a:off x="1823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3A76B-E984-440D-AECE-6D8662A7EB0B}">
      <dsp:nvSpPr>
        <dsp:cNvPr id="0" name=""/>
        <dsp:cNvSpPr/>
      </dsp:nvSpPr>
      <dsp:spPr>
        <a:xfrm>
          <a:off x="100533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</a:t>
          </a:r>
          <a:endParaRPr lang="en-IN" sz="1600" kern="1200" dirty="0"/>
        </a:p>
      </dsp:txBody>
      <dsp:txXfrm>
        <a:off x="100533" y="2347774"/>
        <a:ext cx="888392" cy="564129"/>
      </dsp:txXfrm>
    </dsp:sp>
    <dsp:sp modelId="{5D4784FD-058A-4276-AB6D-2E0FA6286CAF}">
      <dsp:nvSpPr>
        <dsp:cNvPr id="0" name=""/>
        <dsp:cNvSpPr/>
      </dsp:nvSpPr>
      <dsp:spPr>
        <a:xfrm>
          <a:off x="1087635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70B7-8A23-4E4E-BFFF-9C77A7058F47}">
      <dsp:nvSpPr>
        <dsp:cNvPr id="0" name=""/>
        <dsp:cNvSpPr/>
      </dsp:nvSpPr>
      <dsp:spPr>
        <a:xfrm>
          <a:off x="1186346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</a:t>
          </a:r>
          <a:br>
            <a:rPr lang="en-US" sz="1600" kern="1200" dirty="0" smtClean="0"/>
          </a:br>
          <a:r>
            <a:rPr lang="en-US" sz="1600" kern="1200" dirty="0" smtClean="0"/>
            <a:t>View</a:t>
          </a:r>
          <a:endParaRPr lang="en-IN" sz="1600" kern="1200" dirty="0"/>
        </a:p>
      </dsp:txBody>
      <dsp:txXfrm>
        <a:off x="1186346" y="2347774"/>
        <a:ext cx="888392" cy="564129"/>
      </dsp:txXfrm>
    </dsp:sp>
    <dsp:sp modelId="{1EDC7A99-6B34-40C4-8DA1-F493D64100B7}">
      <dsp:nvSpPr>
        <dsp:cNvPr id="0" name=""/>
        <dsp:cNvSpPr/>
      </dsp:nvSpPr>
      <dsp:spPr>
        <a:xfrm>
          <a:off x="2173448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6688C-6770-4E3C-9BA8-A61375DC5047}">
      <dsp:nvSpPr>
        <dsp:cNvPr id="0" name=""/>
        <dsp:cNvSpPr/>
      </dsp:nvSpPr>
      <dsp:spPr>
        <a:xfrm>
          <a:off x="2272158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2272158" y="2347774"/>
        <a:ext cx="888392" cy="564129"/>
      </dsp:txXfrm>
    </dsp:sp>
    <dsp:sp modelId="{2A18DF43-7699-4F70-9D78-EDE0D34DEEDA}">
      <dsp:nvSpPr>
        <dsp:cNvPr id="0" name=""/>
        <dsp:cNvSpPr/>
      </dsp:nvSpPr>
      <dsp:spPr>
        <a:xfrm>
          <a:off x="3259261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B26A-1D92-4FB1-921E-F2D7A07C27DA}">
      <dsp:nvSpPr>
        <dsp:cNvPr id="0" name=""/>
        <dsp:cNvSpPr/>
      </dsp:nvSpPr>
      <dsp:spPr>
        <a:xfrm>
          <a:off x="3357971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Text View</a:t>
          </a:r>
          <a:endParaRPr lang="en-IN" sz="1600" kern="1200" dirty="0"/>
        </a:p>
      </dsp:txBody>
      <dsp:txXfrm>
        <a:off x="3357971" y="2347774"/>
        <a:ext cx="888392" cy="564129"/>
      </dsp:txXfrm>
    </dsp:sp>
    <dsp:sp modelId="{267F4A6D-6151-4A85-BFA2-039DE2284D63}">
      <dsp:nvSpPr>
        <dsp:cNvPr id="0" name=""/>
        <dsp:cNvSpPr/>
      </dsp:nvSpPr>
      <dsp:spPr>
        <a:xfrm>
          <a:off x="4345074" y="2253999"/>
          <a:ext cx="888392" cy="5641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905BF-C547-4D73-B43C-30279FB7FC7A}">
      <dsp:nvSpPr>
        <dsp:cNvPr id="0" name=""/>
        <dsp:cNvSpPr/>
      </dsp:nvSpPr>
      <dsp:spPr>
        <a:xfrm>
          <a:off x="4443784" y="2347774"/>
          <a:ext cx="888392" cy="564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Edit </a:t>
          </a:r>
          <a:br>
            <a:rPr lang="en-US" sz="1600" kern="1200" dirty="0" smtClean="0"/>
          </a:br>
          <a:r>
            <a:rPr lang="en-US" sz="1600" kern="1200" dirty="0" smtClean="0"/>
            <a:t>Text</a:t>
          </a:r>
          <a:endParaRPr lang="en-IN" sz="1600" kern="1200" dirty="0"/>
        </a:p>
      </dsp:txBody>
      <dsp:txXfrm>
        <a:off x="4443784" y="2347774"/>
        <a:ext cx="888392" cy="564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4661-7944-47B9-8CA6-261FDBE6DC57}" type="datetimeFigureOut">
              <a:rPr lang="en-US" smtClean="0"/>
              <a:pPr/>
              <a:t>05-Oct-12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C080-8F06-40DC-9FC5-55CC87FC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5" name="Picture 14" descr="android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6" name="Picture 15" descr="Logo1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8" name="Picture 17" descr="copyright.bmp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6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ndroid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1" name="Picture 10" descr="Logo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2" name="Picture 11" descr="copyright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it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eclipse-adt.html" TargetMode="External"/><Relationship Id="rId4" Type="http://schemas.openxmlformats.org/officeDocument/2006/relationships/hyperlink" Target="http://developer.android.com/sdk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play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play.google.com/apps/publish/Home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appendix/market-filters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s://github.com/rominirani/Nitrodroid-2012-Android101-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hyperlink" Target="http://developer.android.com/training/index.html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tormsoftware.com/" TargetMode="External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eg"/><Relationship Id="rId4" Type="http://schemas.openxmlformats.org/officeDocument/2006/relationships/hyperlink" Target="mailto:romin.irani@mindstormsoftware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veloper.android.com/resources/dashboard/platform-vers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511" y="1668959"/>
            <a:ext cx="8321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101 - Developer Workshop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461824" y="5097959"/>
            <a:ext cx="4268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6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October, 2012</a:t>
            </a:r>
            <a:endParaRPr lang="en-IN" sz="440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65" y="2590800"/>
            <a:ext cx="409253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www.themobileindian.com/images/new_launches/2011/12/1245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3771900" cy="2415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Handset Layouts, Multiple Languages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Connectivity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Support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support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Cameras, touch screens, GPS, accelerometer, etc.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Data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Functionality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 Features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Android?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has garnered more than 50% of the current market share in Smartphone</a:t>
            </a:r>
          </a:p>
          <a:p>
            <a:r>
              <a:rPr lang="en-US" dirty="0" smtClean="0"/>
              <a:t>Android by its nature is available across various devices (Phone, Tablet, TV, Navigation Devices, etc)</a:t>
            </a:r>
          </a:p>
          <a:p>
            <a:r>
              <a:rPr lang="en-US" dirty="0" smtClean="0"/>
              <a:t>Robust Ecosystem : 300+ Hardware/Software partners</a:t>
            </a:r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http://git.android.com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Good set of Developer Tools</a:t>
            </a:r>
          </a:p>
          <a:p>
            <a:r>
              <a:rPr lang="en-US" dirty="0" smtClean="0"/>
              <a:t>25 Billion+ 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114800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410200"/>
            <a:ext cx="1566862" cy="10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Emulator 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Documentation + Samples</a:t>
            </a:r>
          </a:p>
          <a:p>
            <a:pPr lvl="1"/>
            <a:r>
              <a:rPr lang="en-US" dirty="0" smtClean="0"/>
              <a:t>Platform Libraries</a:t>
            </a:r>
          </a:p>
          <a:p>
            <a:r>
              <a:rPr lang="en-US" dirty="0" smtClean="0"/>
              <a:t>Android Development Tools (ADT) for Eclipse (Recommended to begin with)</a:t>
            </a:r>
            <a:endParaRPr lang="en-IN" dirty="0"/>
          </a:p>
        </p:txBody>
      </p:sp>
      <p:pic>
        <p:nvPicPr>
          <p:cNvPr id="41986" name="Picture 2" descr="Java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5181600"/>
            <a:ext cx="405813" cy="742951"/>
          </a:xfrm>
          <a:prstGeom prst="rect">
            <a:avLst/>
          </a:prstGeom>
          <a:noFill/>
        </p:spPr>
      </p:pic>
      <p:pic>
        <p:nvPicPr>
          <p:cNvPr id="41988" name="Picture 4" descr="Eclips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6019800"/>
            <a:ext cx="1143000" cy="621792"/>
          </a:xfrm>
          <a:prstGeom prst="rect">
            <a:avLst/>
          </a:prstGeom>
          <a:noFill/>
        </p:spPr>
      </p:pic>
      <p:pic>
        <p:nvPicPr>
          <p:cNvPr id="41990" name="Picture 6" descr="Android robo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267200"/>
            <a:ext cx="721448" cy="857251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76400"/>
            <a:ext cx="2714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802" y="1524000"/>
            <a:ext cx="746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Development Environment Setup </a:t>
            </a:r>
            <a:br>
              <a:rPr lang="en-US" sz="4400" dirty="0" smtClean="0"/>
            </a:br>
            <a:endParaRPr lang="en-IN" sz="4400" dirty="0"/>
          </a:p>
        </p:txBody>
      </p:sp>
      <p:pic>
        <p:nvPicPr>
          <p:cNvPr id="11" name="Picture 2" descr="http://farm6.staticflickr.com/5191/5876054447_2ff86fe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3543300" cy="350786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4800600" y="3814952"/>
            <a:ext cx="2397848" cy="857251"/>
            <a:chOff x="5679352" y="3581400"/>
            <a:chExt cx="2397848" cy="857251"/>
          </a:xfrm>
        </p:grpSpPr>
        <p:pic>
          <p:nvPicPr>
            <p:cNvPr id="13" name="Picture 2" descr="Java logo.sv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9352" y="3581400"/>
              <a:ext cx="405813" cy="742951"/>
            </a:xfrm>
            <a:prstGeom prst="rect">
              <a:avLst/>
            </a:prstGeom>
            <a:noFill/>
          </p:spPr>
        </p:pic>
        <p:pic>
          <p:nvPicPr>
            <p:cNvPr id="14" name="Picture 4" descr="Eclipse-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36552" y="3733800"/>
              <a:ext cx="1143000" cy="621792"/>
            </a:xfrm>
            <a:prstGeom prst="rect">
              <a:avLst/>
            </a:prstGeom>
            <a:noFill/>
          </p:spPr>
        </p:pic>
        <p:pic>
          <p:nvPicPr>
            <p:cNvPr id="15" name="Picture 6" descr="Android robot.sv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5752" y="3581400"/>
              <a:ext cx="721448" cy="8572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IN" sz="1800" dirty="0" smtClean="0">
                <a:hlinkClick r:id="rId2"/>
              </a:rPr>
              <a:t>http://www.oracle.com/technetwork/java/javase/downloads/index.html</a:t>
            </a:r>
            <a:endParaRPr lang="en-US" sz="1800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sz="1800" dirty="0" smtClean="0">
                <a:hlinkClick r:id="rId3"/>
              </a:rPr>
              <a:t> http://www.eclipse.org/downloads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sz="1800" dirty="0" smtClean="0">
                <a:hlinkClick r:id="rId4"/>
              </a:rPr>
              <a:t>http://developer.android.com/sdk/index.html</a:t>
            </a:r>
            <a:endParaRPr lang="en-US" sz="1800" dirty="0" smtClean="0"/>
          </a:p>
          <a:p>
            <a:r>
              <a:rPr lang="en-US" dirty="0" smtClean="0"/>
              <a:t>Android Development Tools (ADT) for Eclipse </a:t>
            </a:r>
          </a:p>
          <a:p>
            <a:pPr lvl="1"/>
            <a:r>
              <a:rPr lang="en-IN" sz="1800" dirty="0" smtClean="0">
                <a:hlinkClick r:id="rId5"/>
              </a:rPr>
              <a:t>http://developer.android.com/sdk/eclipse-adt.html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dirty="0" smtClean="0"/>
              <a:t>(Recommended to begin with)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SDK includes an Emulator - a virtual mobile device</a:t>
            </a:r>
          </a:p>
          <a:p>
            <a:r>
              <a:rPr lang="en-US" dirty="0" smtClean="0"/>
              <a:t>Emulator helps your test your applications without a physical device</a:t>
            </a:r>
          </a:p>
          <a:p>
            <a:r>
              <a:rPr lang="en-US" dirty="0" smtClean="0"/>
              <a:t>It mirrors the System Image and functionality as closely as possible</a:t>
            </a:r>
          </a:p>
          <a:p>
            <a:r>
              <a:rPr lang="en-US" dirty="0" smtClean="0"/>
              <a:t>You need to create an Android Virtual Device for the Android OS that you wish to target. E.g. 2.2, 2.3, 3.x, 4.x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Emulator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US" dirty="0" smtClean="0"/>
              <a:t>Mimics a Normal </a:t>
            </a:r>
            <a:br>
              <a:rPr lang="en-US" dirty="0" smtClean="0"/>
            </a:br>
            <a:r>
              <a:rPr lang="en-US" dirty="0" smtClean="0"/>
              <a:t>Android Device</a:t>
            </a:r>
          </a:p>
          <a:p>
            <a:r>
              <a:rPr lang="en-US" dirty="0" smtClean="0"/>
              <a:t>Use it to get </a:t>
            </a:r>
            <a:br>
              <a:rPr lang="en-US" dirty="0" smtClean="0"/>
            </a:br>
            <a:r>
              <a:rPr lang="en-US" dirty="0" smtClean="0"/>
              <a:t>familiar with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600200"/>
            <a:ext cx="4943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773" y="1668959"/>
            <a:ext cx="528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Your First Android App</a:t>
            </a:r>
            <a:endParaRPr lang="en-IN" sz="4400" dirty="0"/>
          </a:p>
        </p:txBody>
      </p:sp>
      <p:pic>
        <p:nvPicPr>
          <p:cNvPr id="7" name="Picture 2" descr="http://farm6.staticflickr.com/5134/5471848063_6299f4bc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68617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In Android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First Hello World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Environment ! </a:t>
            </a:r>
          </a:p>
          <a:p>
            <a:r>
              <a:rPr lang="en-US" dirty="0" smtClean="0"/>
              <a:t>Create the AVD and start the Device</a:t>
            </a:r>
          </a:p>
          <a:p>
            <a:r>
              <a:rPr lang="en-US" dirty="0" smtClean="0"/>
              <a:t>Use Eclipse to create the Android Project</a:t>
            </a:r>
          </a:p>
          <a:p>
            <a:pPr lvl="1"/>
            <a:r>
              <a:rPr lang="en-US" dirty="0" smtClean="0"/>
              <a:t>Code, Code, Code</a:t>
            </a:r>
          </a:p>
          <a:p>
            <a:r>
              <a:rPr lang="en-US" dirty="0" smtClean="0"/>
              <a:t>Run the Application either the AVD or a real device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315200" cy="458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 for </a:t>
            </a:r>
            <a:br>
              <a:rPr lang="en-US" dirty="0" smtClean="0"/>
            </a:br>
            <a:r>
              <a:rPr lang="en-US" dirty="0" smtClean="0"/>
              <a:t>not using </a:t>
            </a:r>
            <a:r>
              <a:rPr lang="en-US" dirty="0" err="1" smtClean="0"/>
              <a:t>iOS</a:t>
            </a:r>
            <a:r>
              <a:rPr lang="en-US" dirty="0" smtClean="0"/>
              <a:t> 6 Maps</a:t>
            </a:r>
            <a:endParaRPr lang="en-IN" dirty="0"/>
          </a:p>
        </p:txBody>
      </p:sp>
      <p:pic>
        <p:nvPicPr>
          <p:cNvPr id="3076" name="Picture 4" descr="http://1.androidauthority.com/wp-content/uploads/2012/05/best-fun-humor-apps-header-1205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4" y="1600200"/>
            <a:ext cx="1040946" cy="1324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676400"/>
            <a:ext cx="4572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the Application</a:t>
            </a:r>
          </a:p>
          <a:p>
            <a:r>
              <a:rPr lang="en-US" sz="2400" dirty="0" smtClean="0"/>
              <a:t>Activities and other components</a:t>
            </a:r>
          </a:p>
          <a:p>
            <a:r>
              <a:rPr lang="en-US" sz="2400" dirty="0" smtClean="0"/>
              <a:t>Application Name</a:t>
            </a:r>
          </a:p>
          <a:p>
            <a:r>
              <a:rPr lang="en-US" sz="2400" dirty="0" smtClean="0"/>
              <a:t>Application Version</a:t>
            </a:r>
          </a:p>
          <a:p>
            <a:r>
              <a:rPr lang="en-US" sz="2400" dirty="0" smtClean="0"/>
              <a:t>Permissions</a:t>
            </a:r>
          </a:p>
          <a:p>
            <a:r>
              <a:rPr lang="en-US" sz="2400" dirty="0" smtClean="0"/>
              <a:t>Android SDK Version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43028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Source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11582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all the Java Source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Defines how the User Interface </a:t>
            </a:r>
            <a:br>
              <a:rPr lang="en-US" dirty="0" smtClean="0"/>
            </a:br>
            <a:r>
              <a:rPr lang="en-US" dirty="0" smtClean="0"/>
              <a:t>is laid out.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524000"/>
            <a:ext cx="2362200" cy="37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2819400" cy="262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505200" y="34290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Project Structure – Image Resources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7388352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Image Resources for different resolutions</a:t>
            </a:r>
          </a:p>
          <a:p>
            <a:r>
              <a:rPr lang="en-US" sz="2800" dirty="0" smtClean="0"/>
              <a:t>The runtime takes care of using the right image</a:t>
            </a:r>
          </a:p>
          <a:p>
            <a:r>
              <a:rPr lang="en-US" sz="2800" dirty="0" smtClean="0"/>
              <a:t>If not present, it scales it accordingly.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27432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strings.xml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Externalize all String values</a:t>
            </a:r>
          </a:p>
          <a:p>
            <a:r>
              <a:rPr lang="en-US" dirty="0" smtClean="0"/>
              <a:t>strings.xml is just one kind of resource you can put</a:t>
            </a:r>
          </a:p>
          <a:p>
            <a:r>
              <a:rPr lang="en-US" dirty="0" smtClean="0"/>
              <a:t>Other examples are:</a:t>
            </a:r>
          </a:p>
          <a:p>
            <a:pPr lvl="1"/>
            <a:r>
              <a:rPr lang="en-US" dirty="0" smtClean="0"/>
              <a:t>colors.xml</a:t>
            </a:r>
          </a:p>
          <a:p>
            <a:pPr lvl="1"/>
            <a:r>
              <a:rPr lang="en-US" dirty="0" smtClean="0"/>
              <a:t>dimens.xml</a:t>
            </a:r>
          </a:p>
          <a:p>
            <a:pPr lvl="1"/>
            <a:r>
              <a:rPr lang="en-US" dirty="0" smtClean="0"/>
              <a:t>arrays.xml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R.java file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Compiled version of all your resources</a:t>
            </a:r>
          </a:p>
          <a:p>
            <a:r>
              <a:rPr lang="en-US" dirty="0" smtClean="0"/>
              <a:t>Can reference them from XML file or even from Java source file</a:t>
            </a:r>
          </a:p>
          <a:p>
            <a:r>
              <a:rPr lang="en-US" dirty="0" smtClean="0"/>
              <a:t>Compiled and weaved into your code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 </a:t>
            </a:r>
            <a:r>
              <a:rPr lang="en-US" b="1" dirty="0" smtClean="0"/>
              <a:t>ex01 – Hello World.doc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Check List</a:t>
            </a:r>
          </a:p>
          <a:p>
            <a:pPr lvl="1"/>
            <a:r>
              <a:rPr lang="en-US" dirty="0" smtClean="0"/>
              <a:t>Developer Tools are setup</a:t>
            </a:r>
          </a:p>
          <a:p>
            <a:pPr lvl="1"/>
            <a:r>
              <a:rPr lang="en-US" dirty="0" smtClean="0"/>
              <a:t>Android Virtual Device has been created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arm6.staticflickr.com/5254/5502588763_eeebbc9d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029075" cy="406977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273" y="1668959"/>
            <a:ext cx="540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Building Blocks</a:t>
            </a:r>
            <a:endParaRPr lang="en-IN" sz="4400" dirty="0"/>
          </a:p>
        </p:txBody>
      </p:sp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/>
          <a:lstStyle/>
          <a:p>
            <a:pPr algn="ctr"/>
            <a:r>
              <a:rPr lang="en-US" dirty="0" smtClean="0"/>
              <a:t>Goals of Workshop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 you understand what Android is</a:t>
            </a:r>
          </a:p>
          <a:p>
            <a:r>
              <a:rPr lang="en-US" dirty="0" smtClean="0"/>
              <a:t>Try out some Android APIs via Android Eclipse Projects</a:t>
            </a:r>
          </a:p>
          <a:p>
            <a:r>
              <a:rPr lang="en-US" dirty="0" smtClean="0"/>
              <a:t>Build a simple Application (Quotes)</a:t>
            </a:r>
          </a:p>
          <a:p>
            <a:r>
              <a:rPr lang="en-US" dirty="0" smtClean="0"/>
              <a:t>Build enough enthusiasm for you to take your next leap into Android Programming 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Blocks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understand what an Android Application is made up of</a:t>
            </a:r>
          </a:p>
          <a:p>
            <a:r>
              <a:rPr lang="en-US" dirty="0" smtClean="0"/>
              <a:t>Android defines few buildings blocks that make up an application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Manifest File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Service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 - Minimal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3 things at least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Android Manifest XML</a:t>
            </a:r>
          </a:p>
          <a:p>
            <a:pPr lvl="1"/>
            <a:r>
              <a:rPr lang="en-US" dirty="0" smtClean="0"/>
              <a:t>Resources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254" y="2895600"/>
            <a:ext cx="40620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Basic Building Block</a:t>
            </a:r>
          </a:p>
          <a:p>
            <a:r>
              <a:rPr lang="en-US" dirty="0" smtClean="0"/>
              <a:t>It is a Screen that users can interact with</a:t>
            </a:r>
          </a:p>
          <a:p>
            <a:r>
              <a:rPr lang="en-US" dirty="0" smtClean="0"/>
              <a:t>Example: Filling out a text field, dialing a number, etc.</a:t>
            </a:r>
          </a:p>
          <a:p>
            <a:r>
              <a:rPr lang="en-US" dirty="0" smtClean="0"/>
              <a:t>An Activity is typically written by</a:t>
            </a:r>
            <a:br>
              <a:rPr lang="en-US" dirty="0" smtClean="0"/>
            </a:br>
            <a:r>
              <a:rPr lang="en-US" dirty="0" smtClean="0"/>
              <a:t>extending the </a:t>
            </a:r>
            <a:r>
              <a:rPr lang="en-US" b="1" dirty="0" smtClean="0"/>
              <a:t>Activity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can implement the call back </a:t>
            </a:r>
            <a:br>
              <a:rPr lang="en-US" dirty="0" smtClean="0"/>
            </a:br>
            <a:r>
              <a:rPr lang="en-US" dirty="0" smtClean="0"/>
              <a:t>methods to get notified of Activity </a:t>
            </a:r>
            <a:br>
              <a:rPr lang="en-US" dirty="0" smtClean="0"/>
            </a:br>
            <a:r>
              <a:rPr lang="en-US" dirty="0" smtClean="0"/>
              <a:t>life cycle (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etc)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429000"/>
            <a:ext cx="203941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/>
          <a:lstStyle/>
          <a:p>
            <a:r>
              <a:rPr lang="en-US" dirty="0" smtClean="0"/>
              <a:t>Creating an Activity</a:t>
            </a:r>
          </a:p>
          <a:p>
            <a:pPr lvl="1"/>
            <a:r>
              <a:rPr lang="en-US" dirty="0" smtClean="0"/>
              <a:t>Extend the Activity class</a:t>
            </a:r>
          </a:p>
          <a:p>
            <a:pPr lvl="1"/>
            <a:r>
              <a:rPr lang="en-US" dirty="0" smtClean="0"/>
              <a:t>Implement the following method</a:t>
            </a:r>
          </a:p>
          <a:p>
            <a:pPr lvl="2"/>
            <a:r>
              <a:rPr lang="en-US" dirty="0" err="1" smtClean="0"/>
              <a:t>onCreate</a:t>
            </a:r>
            <a:r>
              <a:rPr lang="en-US" dirty="0" smtClean="0"/>
              <a:t>() : In this method, you can specify the layout (UI) for the activity and write any other initialization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Application can have one or more Activities</a:t>
            </a:r>
          </a:p>
          <a:p>
            <a:r>
              <a:rPr lang="en-US" dirty="0" smtClean="0"/>
              <a:t>One Activity is designated as the Main Activity that is launched when the Application Starts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739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Activity – User Interface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Activity can implement its User Interface by defining a XML file.</a:t>
            </a:r>
          </a:p>
          <a:p>
            <a:r>
              <a:rPr lang="en-US" dirty="0" smtClean="0"/>
              <a:t>The User Interface will consist of </a:t>
            </a:r>
            <a:r>
              <a:rPr lang="en-US" dirty="0" err="1" smtClean="0"/>
              <a:t>ViewGroups</a:t>
            </a:r>
            <a:r>
              <a:rPr lang="en-US" dirty="0" smtClean="0"/>
              <a:t> (Layout) and Views</a:t>
            </a:r>
            <a:r>
              <a:rPr lang="en-IN" dirty="0" smtClean="0"/>
              <a:t>. </a:t>
            </a:r>
          </a:p>
          <a:p>
            <a:r>
              <a:rPr lang="en-US" dirty="0" smtClean="0"/>
              <a:t>You can set the View by calling the </a:t>
            </a:r>
            <a:br>
              <a:rPr lang="en-US" dirty="0" smtClean="0"/>
            </a:br>
            <a:r>
              <a:rPr lang="en-US" dirty="0" err="1" smtClean="0"/>
              <a:t>setContentView</a:t>
            </a:r>
            <a:r>
              <a:rPr lang="en-US" dirty="0" smtClean="0"/>
              <a:t>() method in the </a:t>
            </a:r>
            <a:br>
              <a:rPr lang="en-US" dirty="0" smtClean="0"/>
            </a:br>
            <a:r>
              <a:rPr lang="en-US" dirty="0" err="1" smtClean="0"/>
              <a:t>onCreate</a:t>
            </a:r>
            <a:r>
              <a:rPr lang="en-US" dirty="0" smtClean="0"/>
              <a:t>() method of the Activity</a:t>
            </a:r>
          </a:p>
          <a:p>
            <a:r>
              <a:rPr lang="en-US" dirty="0" smtClean="0"/>
              <a:t>Pass the layout in the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756" y="3657600"/>
            <a:ext cx="1886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supports</a:t>
            </a:r>
          </a:p>
          <a:p>
            <a:pPr lvl="1"/>
            <a:r>
              <a:rPr lang="en-US" dirty="0" smtClean="0"/>
              <a:t>Description of UI in XML</a:t>
            </a:r>
          </a:p>
          <a:p>
            <a:pPr lvl="1"/>
            <a:r>
              <a:rPr lang="en-US" dirty="0" smtClean="0"/>
              <a:t>Programming UI creation</a:t>
            </a:r>
          </a:p>
          <a:p>
            <a:r>
              <a:rPr lang="en-US" dirty="0" smtClean="0"/>
              <a:t>Design Principle : Separate the UI Design from </a:t>
            </a:r>
            <a:r>
              <a:rPr lang="en-US" dirty="0" err="1" smtClean="0"/>
              <a:t>Behaviour</a:t>
            </a:r>
            <a:r>
              <a:rPr lang="en-US" dirty="0" smtClean="0"/>
              <a:t> (Event Handling e.g. Click)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err="1" smtClean="0"/>
              <a:t>ViewGroups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Basic Unit of UI </a:t>
            </a:r>
          </a:p>
          <a:p>
            <a:r>
              <a:rPr lang="en-US" dirty="0" smtClean="0"/>
              <a:t>Base class for all widgets</a:t>
            </a:r>
          </a:p>
          <a:p>
            <a:r>
              <a:rPr lang="en-US" dirty="0" smtClean="0"/>
              <a:t>Examples : </a:t>
            </a:r>
            <a:r>
              <a:rPr lang="en-US" dirty="0" err="1" smtClean="0"/>
              <a:t>TextField</a:t>
            </a:r>
            <a:r>
              <a:rPr lang="en-US" dirty="0" smtClean="0"/>
              <a:t>, Button, etc.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</a:t>
            </a:r>
            <a:r>
              <a:rPr lang="en-US" dirty="0" err="1" smtClean="0"/>
              <a:t>ViewGroup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serves as the base class for “Layouts”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Allows to group Views</a:t>
            </a:r>
          </a:p>
          <a:p>
            <a:pPr lvl="1"/>
            <a:r>
              <a:rPr lang="en-US" dirty="0" smtClean="0"/>
              <a:t>Lay them out in various architectural ways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Relative</a:t>
            </a:r>
          </a:p>
          <a:p>
            <a:r>
              <a:rPr lang="en-US" dirty="0" smtClean="0"/>
              <a:t>Layouts can be nested to create complex screens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UI – </a:t>
            </a:r>
            <a:r>
              <a:rPr lang="en-US" sz="4000" dirty="0" err="1" smtClean="0"/>
              <a:t>ViewGroup</a:t>
            </a:r>
            <a:r>
              <a:rPr lang="en-US" sz="4000" dirty="0" smtClean="0"/>
              <a:t> + View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052" name="Picture 4" descr="http://developer.android.com/images/view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638800" cy="3813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HTML, JavaScript and CSS</a:t>
            </a:r>
          </a:p>
          <a:p>
            <a:r>
              <a:rPr lang="en-US" dirty="0" smtClean="0"/>
              <a:t>Use a Text Editor or any other IDE of  your preference to write all code samples</a:t>
            </a:r>
          </a:p>
          <a:p>
            <a:r>
              <a:rPr lang="en-US" dirty="0" smtClean="0"/>
              <a:t>We shall run all examples on various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451252"/>
            <a:ext cx="1600200" cy="211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4" descr="blue-screen-of-deat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Types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dirty="0" smtClean="0"/>
              <a:t>Android supports variety of views that help capture various kinds of user input</a:t>
            </a:r>
          </a:p>
          <a:p>
            <a:r>
              <a:rPr lang="en-US" dirty="0" smtClean="0"/>
              <a:t>What kind of data</a:t>
            </a:r>
            <a:r>
              <a:rPr lang="en-IN" dirty="0" smtClean="0"/>
              <a:t> + User Experience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352800"/>
            <a:ext cx="3364992" cy="28956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EditText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352800"/>
            <a:ext cx="4191000" cy="260584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CheckBox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ToggleButton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SeekBar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ProgressBar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873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2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5638800" cy="41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Event Handling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working with Widgets</a:t>
            </a:r>
          </a:p>
          <a:p>
            <a:r>
              <a:rPr lang="en-US" dirty="0" smtClean="0"/>
              <a:t>Get the instance to the view</a:t>
            </a:r>
          </a:p>
          <a:p>
            <a:pPr lvl="1"/>
            <a:r>
              <a:rPr lang="en-US" dirty="0" err="1" smtClean="0"/>
              <a:t>findViewById</a:t>
            </a:r>
            <a:r>
              <a:rPr lang="en-US" dirty="0" smtClean="0"/>
              <a:t>(R.id.&lt;</a:t>
            </a:r>
            <a:r>
              <a:rPr lang="en-US" dirty="0" err="1" smtClean="0"/>
              <a:t>viewid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Set up Event Handlers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Provide Event Handler implementation</a:t>
            </a:r>
          </a:p>
          <a:p>
            <a:r>
              <a:rPr lang="en-US" dirty="0" smtClean="0"/>
              <a:t>Study the Java class for different methods and events that you can handle on the Widgets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Layout – Recommended way is to define the </a:t>
            </a:r>
            <a:r>
              <a:rPr lang="en-US" dirty="0" err="1" smtClean="0"/>
              <a:t>Viewgroup</a:t>
            </a:r>
            <a:r>
              <a:rPr lang="en-US" dirty="0" smtClean="0"/>
              <a:t> hierarchy in an XML file</a:t>
            </a:r>
          </a:p>
          <a:p>
            <a:r>
              <a:rPr lang="en-US" dirty="0" smtClean="0"/>
              <a:t>Different Layouts are supported. Common ones are: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ViewGroups</a:t>
            </a:r>
            <a:r>
              <a:rPr lang="en-US" dirty="0" smtClean="0"/>
              <a:t>: Gallery,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TabHost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Child View Elements in a linear fashion</a:t>
            </a:r>
          </a:p>
          <a:p>
            <a:r>
              <a:rPr lang="en-US" dirty="0" smtClean="0"/>
              <a:t>Linear = One After Another</a:t>
            </a:r>
          </a:p>
          <a:p>
            <a:r>
              <a:rPr lang="en-US" dirty="0" smtClean="0"/>
              <a:t>Orientation attribute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6193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3505200" y="1752600"/>
          <a:ext cx="533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Participant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Java or any other OOP language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Android SDK and Tools </a:t>
            </a:r>
          </a:p>
          <a:p>
            <a:r>
              <a:rPr lang="en-US" dirty="0" smtClean="0"/>
              <a:t>We shall run all examples on the Android Emulator</a:t>
            </a:r>
          </a:p>
          <a:p>
            <a:r>
              <a:rPr lang="en-US" dirty="0" smtClean="0"/>
              <a:t>A device is important to have but not necessary for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257800"/>
            <a:ext cx="990600" cy="13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</a:t>
            </a:r>
            <a:r>
              <a:rPr lang="en-US" smtClean="0"/>
              <a:t>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8198526" cy="40934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&lt;</a:t>
            </a:r>
            <a:r>
              <a:rPr lang="en-IN" sz="2000" dirty="0" err="1" smtClean="0"/>
              <a:t>LinearLayout</a:t>
            </a:r>
            <a:r>
              <a:rPr lang="en-IN" sz="2000" dirty="0" smtClean="0"/>
              <a:t> </a:t>
            </a:r>
            <a:r>
              <a:rPr lang="en-IN" sz="2000" dirty="0" err="1" smtClean="0"/>
              <a:t>xmlns:android</a:t>
            </a:r>
            <a:r>
              <a:rPr lang="en-IN" sz="2000" dirty="0" smtClean="0"/>
              <a:t>="http://schemas.android.com/apk/res/android"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android:orientation</a:t>
            </a:r>
            <a:r>
              <a:rPr lang="en-IN" sz="2000" dirty="0" smtClean="0"/>
              <a:t>="vertical"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android:layout_width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android:layout_height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"&gt;</a:t>
            </a:r>
          </a:p>
          <a:p>
            <a:endParaRPr lang="en-IN" sz="2000" dirty="0" smtClean="0"/>
          </a:p>
          <a:p>
            <a:r>
              <a:rPr lang="en-IN" sz="2000" dirty="0" smtClean="0"/>
              <a:t>    &lt;Button ….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…./&gt;</a:t>
            </a:r>
          </a:p>
          <a:p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endParaRPr lang="en-US" sz="2000" dirty="0" smtClean="0"/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ex02.docx – </a:t>
            </a:r>
            <a:r>
              <a:rPr lang="en-US" dirty="0" smtClean="0"/>
              <a:t>View and Layout Basics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914" y="1668959"/>
            <a:ext cx="4086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Multiple Activities</a:t>
            </a:r>
            <a:endParaRPr lang="en-IN" sz="4400" dirty="0"/>
          </a:p>
        </p:txBody>
      </p:sp>
      <p:pic>
        <p:nvPicPr>
          <p:cNvPr id="8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2619375" cy="1743076"/>
          </a:xfrm>
          <a:prstGeom prst="rect">
            <a:avLst/>
          </a:prstGeom>
          <a:noFill/>
        </p:spPr>
      </p:pic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  <p:pic>
        <p:nvPicPr>
          <p:cNvPr id="9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Activities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You can define more than one Activity in an Application</a:t>
            </a:r>
          </a:p>
          <a:p>
            <a:r>
              <a:rPr lang="en-US" dirty="0" smtClean="0"/>
              <a:t>Think of : Activity </a:t>
            </a:r>
            <a:r>
              <a:rPr lang="en-US" dirty="0" smtClean="0">
                <a:sym typeface="Wingdings" pitchFamily="2" charset="2"/>
              </a:rPr>
              <a:t> User Screen</a:t>
            </a:r>
          </a:p>
          <a:p>
            <a:r>
              <a:rPr lang="en-US" dirty="0" smtClean="0">
                <a:sym typeface="Wingdings" pitchFamily="2" charset="2"/>
              </a:rPr>
              <a:t>You can launch an Activity from within an Activity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“Begin”,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“Login”,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farm7.staticflickr.com/6079/6093555271_4fa1bd78b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762500" cy="4762500"/>
          </a:xfrm>
          <a:prstGeom prst="rect">
            <a:avLst/>
          </a:prstGeom>
          <a:noFill/>
        </p:spPr>
      </p:pic>
      <p:pic>
        <p:nvPicPr>
          <p:cNvPr id="94212" name="Picture 4" descr="http://farm6.staticflickr.com/5080/5863630720_48f371236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2514600" cy="2514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5573" y="1600200"/>
            <a:ext cx="424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is Android ?</a:t>
            </a:r>
            <a:endParaRPr lang="en-IN" sz="4400" dirty="0"/>
          </a:p>
        </p:txBody>
      </p:sp>
      <p:pic>
        <p:nvPicPr>
          <p:cNvPr id="94214" name="Picture 6" descr="http://farm4.staticflickr.com/3288/5863176204_82fefa5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5052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 - Manifest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Activities need to be defined in the Android Manifest XML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34" y="2667000"/>
            <a:ext cx="8264466" cy="36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supports various standard </a:t>
            </a:r>
            <a:r>
              <a:rPr lang="en-US" dirty="0" err="1" smtClean="0"/>
              <a:t>activties</a:t>
            </a:r>
            <a:r>
              <a:rPr lang="en-US" dirty="0" smtClean="0"/>
              <a:t> that are commonly clubbed under Implicit Intent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Dial / Call a number</a:t>
            </a:r>
          </a:p>
          <a:p>
            <a:pPr lvl="1"/>
            <a:r>
              <a:rPr lang="en-US" dirty="0" smtClean="0"/>
              <a:t>View a web page</a:t>
            </a:r>
          </a:p>
          <a:p>
            <a:pPr lvl="1"/>
            <a:r>
              <a:rPr lang="en-US" dirty="0" smtClean="0"/>
              <a:t>View a Map</a:t>
            </a:r>
          </a:p>
          <a:p>
            <a:pPr lvl="1"/>
            <a:r>
              <a:rPr lang="en-US" dirty="0" smtClean="0"/>
              <a:t>Launch Camera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Android will look at all applications that are capable of handling the Intent and then it will launch that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6764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8482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5240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434" y="3733800"/>
            <a:ext cx="201848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To Launch a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690336"/>
            <a:ext cx="8001000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</a:t>
            </a:r>
          </a:p>
          <a:p>
            <a:r>
              <a:rPr lang="en-IN" sz="2800" dirty="0" smtClean="0"/>
              <a:t>        Intent(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ACTION_VIEW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("http://www.amazon.com"));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- 2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Built In Intent (ACTION_DIAL)</a:t>
            </a:r>
          </a:p>
          <a:p>
            <a:r>
              <a:rPr lang="en-US" dirty="0" smtClean="0"/>
              <a:t>This will show the Dial Screen but not start calling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396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ACTION_DIAL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- 3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Built In Intent (ACTION_CALL)</a:t>
            </a:r>
          </a:p>
          <a:p>
            <a:r>
              <a:rPr lang="en-US" dirty="0" smtClean="0"/>
              <a:t>This will start calling the number</a:t>
            </a:r>
          </a:p>
          <a:p>
            <a:r>
              <a:rPr lang="en-US" dirty="0" smtClean="0"/>
              <a:t>Requires the following permission: </a:t>
            </a:r>
            <a:br>
              <a:rPr lang="en-US" dirty="0" smtClean="0"/>
            </a:br>
            <a:r>
              <a:rPr lang="en-IN" dirty="0" smtClean="0"/>
              <a:t> </a:t>
            </a:r>
            <a:r>
              <a:rPr lang="en-IN" sz="2600" b="1" dirty="0" smtClean="0"/>
              <a:t>&lt;uses-permission </a:t>
            </a:r>
            <a:r>
              <a:rPr lang="en-IN" sz="2600" b="1" dirty="0" err="1" smtClean="0"/>
              <a:t>android:name</a:t>
            </a:r>
            <a:r>
              <a:rPr lang="en-IN" sz="2600" b="1" dirty="0" smtClean="0"/>
              <a:t>=</a:t>
            </a:r>
            <a:r>
              <a:rPr lang="en-IN" sz="2600" b="1" i="1" dirty="0" smtClean="0"/>
              <a:t>"</a:t>
            </a:r>
            <a:r>
              <a:rPr lang="en-IN" sz="2600" b="1" i="1" dirty="0" err="1" smtClean="0"/>
              <a:t>android.permission.CALL_PHONE</a:t>
            </a:r>
            <a:r>
              <a:rPr lang="en-IN" sz="2600" b="1" i="1" dirty="0" smtClean="0"/>
              <a:t>"&gt;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9254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ACTION_CALL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Email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206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SMS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b="1" dirty="0" smtClean="0"/>
              <a:t>new Intent(</a:t>
            </a:r>
            <a:r>
              <a:rPr lang="en-IN" b="1" dirty="0" err="1" smtClean="0"/>
              <a:t>android.content.Intent.</a:t>
            </a:r>
            <a:r>
              <a:rPr lang="en-IN" b="1" i="1" dirty="0" err="1" smtClean="0"/>
              <a:t>ACTION_VIEW</a:t>
            </a:r>
            <a:r>
              <a:rPr lang="en-IN" b="1" i="1" dirty="0" smtClean="0"/>
              <a:t>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("address", “9821111111;9822211111");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</a:t>
            </a:r>
            <a:r>
              <a:rPr lang="en-IN" dirty="0" err="1" smtClean="0"/>
              <a:t>sms_body</a:t>
            </a:r>
            <a:r>
              <a:rPr lang="en-IN" dirty="0" smtClean="0"/>
              <a:t>", "Hello");</a:t>
            </a:r>
          </a:p>
          <a:p>
            <a:pPr>
              <a:buNone/>
            </a:pPr>
            <a:r>
              <a:rPr lang="en-IN" dirty="0" err="1" smtClean="0"/>
              <a:t>i.setType</a:t>
            </a:r>
            <a:r>
              <a:rPr lang="en-IN" dirty="0" smtClean="0"/>
              <a:t>("</a:t>
            </a:r>
            <a:r>
              <a:rPr lang="en-IN" dirty="0" err="1" smtClean="0"/>
              <a:t>vnd.android</a:t>
            </a:r>
            <a:r>
              <a:rPr lang="en-IN" dirty="0" smtClean="0"/>
              <a:t>-dir/mms-</a:t>
            </a:r>
            <a:r>
              <a:rPr lang="en-IN" dirty="0" err="1" smtClean="0"/>
              <a:t>sms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startActivity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ex03.docx -- </a:t>
            </a:r>
            <a:r>
              <a:rPr lang="en-US" dirty="0" smtClean="0"/>
              <a:t>Multiple Activities</a:t>
            </a:r>
          </a:p>
          <a:p>
            <a:pPr lvl="1"/>
            <a:r>
              <a:rPr lang="en-US" b="1" dirty="0" smtClean="0"/>
              <a:t>ex04.docx -- </a:t>
            </a:r>
            <a:r>
              <a:rPr lang="en-US" dirty="0" smtClean="0"/>
              <a:t>Built In Intents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stack for mobile devices</a:t>
            </a:r>
          </a:p>
          <a:p>
            <a:r>
              <a:rPr lang="en-US" dirty="0" smtClean="0"/>
              <a:t>Includes Linux Kernel, OS Middleware, Application Framework &amp; Applications.</a:t>
            </a:r>
          </a:p>
          <a:p>
            <a:r>
              <a:rPr lang="en-US" dirty="0" smtClean="0"/>
              <a:t>Provides SDK for developers</a:t>
            </a:r>
          </a:p>
          <a:p>
            <a:r>
              <a:rPr lang="en-US" dirty="0" smtClean="0"/>
              <a:t>From Google</a:t>
            </a:r>
          </a:p>
          <a:p>
            <a:r>
              <a:rPr lang="en-US" dirty="0" smtClean="0"/>
              <a:t>Open Source and provided to Handset manufacturers</a:t>
            </a:r>
          </a:p>
          <a:p>
            <a:r>
              <a:rPr lang="en-US" dirty="0" smtClean="0">
                <a:hlinkClick r:id="rId2"/>
              </a:rPr>
              <a:t>http://www.android.com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http://developer.android.com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843" y="1668959"/>
            <a:ext cx="46746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Building a </a:t>
            </a:r>
            <a:br>
              <a:rPr lang="en-US" sz="4400" dirty="0" smtClean="0"/>
            </a:br>
            <a:r>
              <a:rPr lang="en-US" sz="4400" dirty="0" smtClean="0"/>
              <a:t>Complete </a:t>
            </a:r>
            <a:br>
              <a:rPr lang="en-US" sz="4400" dirty="0" smtClean="0"/>
            </a:br>
            <a:r>
              <a:rPr lang="en-US" sz="4400" dirty="0" smtClean="0"/>
              <a:t>Android Application</a:t>
            </a:r>
            <a:endParaRPr lang="en-IN" sz="4400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724400"/>
            <a:ext cx="721448" cy="857251"/>
          </a:xfrm>
          <a:prstGeom prst="rect">
            <a:avLst/>
          </a:prstGeom>
          <a:noFill/>
        </p:spPr>
      </p:pic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  <a:p>
            <a:pPr lvl="1"/>
            <a:r>
              <a:rPr lang="en-US" dirty="0" smtClean="0"/>
              <a:t>Displays Random Quotes</a:t>
            </a:r>
          </a:p>
          <a:p>
            <a:pPr lvl="1"/>
            <a:r>
              <a:rPr lang="en-US" dirty="0" smtClean="0"/>
              <a:t>User can share quotes via SMS</a:t>
            </a:r>
          </a:p>
          <a:p>
            <a:pPr lvl="1"/>
            <a:r>
              <a:rPr lang="en-US" b="1" dirty="0" smtClean="0"/>
              <a:t>Future Extensions</a:t>
            </a:r>
          </a:p>
          <a:p>
            <a:pPr lvl="2"/>
            <a:r>
              <a:rPr lang="en-US" dirty="0" smtClean="0"/>
              <a:t>User can view quotes by category</a:t>
            </a:r>
          </a:p>
          <a:p>
            <a:pPr lvl="2"/>
            <a:r>
              <a:rPr lang="en-US" dirty="0" smtClean="0"/>
              <a:t>User can mark some quotes as </a:t>
            </a:r>
            <a:r>
              <a:rPr lang="en-US" dirty="0" err="1" smtClean="0"/>
              <a:t>favourites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Features to be used</a:t>
            </a:r>
          </a:p>
          <a:p>
            <a:pPr lvl="1"/>
            <a:r>
              <a:rPr lang="en-US" dirty="0" smtClean="0"/>
              <a:t>Activities </a:t>
            </a:r>
            <a:r>
              <a:rPr lang="en-US" b="1" dirty="0" smtClean="0"/>
              <a:t>[Multiple Screens]</a:t>
            </a:r>
          </a:p>
          <a:p>
            <a:pPr lvl="1"/>
            <a:r>
              <a:rPr lang="en-US" dirty="0" smtClean="0"/>
              <a:t>Layouts for all activities </a:t>
            </a:r>
            <a:r>
              <a:rPr lang="en-US" b="1" dirty="0" smtClean="0"/>
              <a:t>[</a:t>
            </a:r>
            <a:r>
              <a:rPr lang="en-US" b="1" dirty="0" err="1" smtClean="0"/>
              <a:t>LinearLayout</a:t>
            </a:r>
            <a:r>
              <a:rPr lang="en-US" b="1" dirty="0" smtClean="0"/>
              <a:t>]</a:t>
            </a:r>
          </a:p>
          <a:p>
            <a:pPr lvl="1"/>
            <a:r>
              <a:rPr lang="en-US" b="1" dirty="0" smtClean="0"/>
              <a:t>Built in Intents</a:t>
            </a:r>
          </a:p>
          <a:p>
            <a:pPr lvl="2"/>
            <a:r>
              <a:rPr lang="en-US" dirty="0" smtClean="0"/>
              <a:t>Launch SMS App to share Quote via SMS</a:t>
            </a:r>
          </a:p>
          <a:p>
            <a:pPr lvl="2"/>
            <a:r>
              <a:rPr lang="en-US" dirty="0" smtClean="0"/>
              <a:t>Launch Email App to share Quote via Email</a:t>
            </a:r>
          </a:p>
          <a:p>
            <a:pPr lvl="1"/>
            <a:r>
              <a:rPr lang="en-US" dirty="0" smtClean="0"/>
              <a:t>File based database to store quotes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err="1" smtClean="0"/>
              <a:t>QuoteActivity</a:t>
            </a:r>
            <a:r>
              <a:rPr lang="en-US" dirty="0" smtClean="0"/>
              <a:t> – Shows Main Menu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Quotes retrieves a quote from Database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/>
          <p:nvPr/>
        </p:nvCxnSpPr>
        <p:spPr>
          <a:xfrm>
            <a:off x="2286000" y="3429000"/>
            <a:ext cx="22860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 Activity – Other Functions</a:t>
            </a:r>
          </a:p>
        </p:txBody>
      </p:sp>
      <p:cxnSp>
        <p:nvCxnSpPr>
          <p:cNvPr id="11" name="Elbow Connector 10"/>
          <p:cNvCxnSpPr>
            <a:endCxn id="26" idx="1"/>
          </p:cNvCxnSpPr>
          <p:nvPr/>
        </p:nvCxnSpPr>
        <p:spPr>
          <a:xfrm flipV="1">
            <a:off x="2362200" y="3276600"/>
            <a:ext cx="12954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2057400" y="4495800"/>
            <a:ext cx="1828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57600" y="28194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Retrieves another random quote from database and displays it</a:t>
            </a:r>
            <a:endParaRPr lang="en-IN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86200" y="38862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SMS App on phone to share this quote</a:t>
            </a:r>
            <a:endParaRPr lang="en-IN" b="1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7772400" y="1600200"/>
            <a:ext cx="914400" cy="9906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JSON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File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30" idx="2"/>
          </p:cNvCxnSpPr>
          <p:nvPr/>
        </p:nvCxnSpPr>
        <p:spPr>
          <a:xfrm flipV="1">
            <a:off x="6400800" y="2095500"/>
            <a:ext cx="1371600" cy="1181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971800"/>
            <a:ext cx="114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>
            <a:stCxn id="27" idx="3"/>
            <a:endCxn id="4098" idx="1"/>
          </p:cNvCxnSpPr>
          <p:nvPr/>
        </p:nvCxnSpPr>
        <p:spPr>
          <a:xfrm flipV="1">
            <a:off x="6629400" y="3924300"/>
            <a:ext cx="1066800" cy="419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962400" y="51816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Email App on phone to share this quote</a:t>
            </a:r>
            <a:endParaRPr lang="en-IN" b="1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2209800" y="4953000"/>
            <a:ext cx="17526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5029200"/>
            <a:ext cx="9144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36" name="Straight Arrow Connector 35"/>
          <p:cNvCxnSpPr>
            <a:stCxn id="29" idx="3"/>
            <a:endCxn id="3074" idx="1"/>
          </p:cNvCxnSpPr>
          <p:nvPr/>
        </p:nvCxnSpPr>
        <p:spPr>
          <a:xfrm>
            <a:off x="6705600" y="5638800"/>
            <a:ext cx="1219200" cy="1524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About App – Displays a Dialog box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2743200" y="3810000"/>
            <a:ext cx="20574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– Step by Step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Quotes App – Step 1 - Navigation</a:t>
            </a:r>
          </a:p>
          <a:p>
            <a:r>
              <a:rPr lang="en-US" dirty="0" smtClean="0"/>
              <a:t>Quotes App – Step 2 </a:t>
            </a:r>
          </a:p>
          <a:p>
            <a:pPr lvl="1"/>
            <a:r>
              <a:rPr lang="en-US" dirty="0" smtClean="0"/>
              <a:t>Random Quotes</a:t>
            </a:r>
          </a:p>
          <a:p>
            <a:pPr lvl="1"/>
            <a:r>
              <a:rPr lang="en-US" dirty="0" smtClean="0"/>
              <a:t>Share a Quote via SMS</a:t>
            </a:r>
          </a:p>
          <a:p>
            <a:pPr lvl="1"/>
            <a:r>
              <a:rPr lang="en-US" dirty="0" smtClean="0"/>
              <a:t>Share a Quote via Email</a:t>
            </a: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3 -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Favourites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4 – Category Quotes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5195" y="1668959"/>
            <a:ext cx="5145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Marketplace</a:t>
            </a:r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2" descr="http://farm6.staticflickr.com/5213/5473973907_0b254152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95600"/>
            <a:ext cx="1728292" cy="1789122"/>
          </a:xfrm>
          <a:prstGeom prst="rect">
            <a:avLst/>
          </a:prstGeom>
          <a:noFill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3286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Marketplace (Google Play)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http://play.google.com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6096000" cy="41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Android - History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8930"/>
          <a:ext cx="6934200" cy="463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 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 Level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</a:tr>
              <a:tr h="498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Beta, 1.0</a:t>
                      </a:r>
                      <a:r>
                        <a:rPr lang="en-US" sz="1400" baseline="0" dirty="0" smtClean="0"/>
                        <a:t> , </a:t>
                      </a:r>
                      <a:r>
                        <a:rPr lang="en-US" sz="1400" dirty="0" smtClean="0"/>
                        <a:t> 1.1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-, 1 ,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2007, Sep 2008, Feb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Cupcake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Donut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September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2010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2010</a:t>
                      </a:r>
                      <a:endParaRPr lang="en-IN" sz="1400" dirty="0"/>
                    </a:p>
                  </a:txBody>
                  <a:tcPr/>
                </a:tc>
              </a:tr>
              <a:tr h="522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February 2011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3.1.x,</a:t>
                      </a:r>
                      <a:r>
                        <a:rPr lang="en-US" sz="1400" baseline="0" dirty="0" smtClean="0"/>
                        <a:t> 3.2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12,13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4.0, 4.0.1, 4.0.2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4.0.3, 4.0.4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JellyBean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2012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application + Android Application</a:t>
            </a:r>
          </a:p>
          <a:p>
            <a:r>
              <a:rPr lang="en-US" dirty="0" smtClean="0"/>
              <a:t>Single Marketplace for eBooks, Music, Movies and Android Applications</a:t>
            </a:r>
          </a:p>
          <a:p>
            <a:r>
              <a:rPr lang="en-US" dirty="0" smtClean="0"/>
              <a:t>Filters out the above categories if services are not available in particular country</a:t>
            </a:r>
          </a:p>
          <a:p>
            <a:r>
              <a:rPr lang="en-US" dirty="0" smtClean="0"/>
              <a:t>Publisher Account</a:t>
            </a:r>
          </a:p>
          <a:p>
            <a:pPr lvl="1"/>
            <a:r>
              <a:rPr lang="en-US" dirty="0" smtClean="0"/>
              <a:t>Google Account</a:t>
            </a:r>
          </a:p>
          <a:p>
            <a:pPr lvl="1"/>
            <a:r>
              <a:rPr lang="en-US" dirty="0" smtClean="0"/>
              <a:t>Free Apps and Paid Apps (30% commission)</a:t>
            </a:r>
          </a:p>
          <a:p>
            <a:pPr lvl="1"/>
            <a:r>
              <a:rPr lang="en-US" dirty="0" smtClean="0"/>
              <a:t>Selling a Paid App currently not available for India</a:t>
            </a:r>
          </a:p>
          <a:p>
            <a:pPr lvl="1"/>
            <a:r>
              <a:rPr lang="en-US" dirty="0" smtClean="0"/>
              <a:t>Download Free Apps</a:t>
            </a:r>
          </a:p>
          <a:p>
            <a:pPr lvl="1"/>
            <a:r>
              <a:rPr lang="en-US" dirty="0" smtClean="0"/>
              <a:t>Download Paid Apps</a:t>
            </a:r>
          </a:p>
          <a:p>
            <a:pPr lvl="1"/>
            <a:r>
              <a:rPr lang="en-US" dirty="0" smtClean="0"/>
              <a:t>$25 Registration Fee</a:t>
            </a:r>
          </a:p>
          <a:p>
            <a:pPr lvl="1"/>
            <a:r>
              <a:rPr lang="en-US" dirty="0" smtClean="0"/>
              <a:t>Application Approval - Immediate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25954" name="Picture 2" descr="http://4.bp.blogspot.com/-6DNMnpudT4s/ThyCyYj4ZhI/AAAAAAAAAGI/nDvyN2Dufyg/s400/market_home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4720" y="4114799"/>
            <a:ext cx="1554480" cy="2590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For the Publisher – Login and visit </a:t>
            </a:r>
            <a:r>
              <a:rPr lang="en-US" dirty="0" smtClean="0">
                <a:hlinkClick r:id="rId2"/>
              </a:rPr>
              <a:t>https://play.google.com/apps/publish/Home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6505575" cy="35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 – Short Check List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Your Application</a:t>
            </a:r>
          </a:p>
          <a:p>
            <a:r>
              <a:rPr lang="en-US" dirty="0" smtClean="0"/>
              <a:t>Review your AndroidManifest.xml file</a:t>
            </a:r>
          </a:p>
          <a:p>
            <a:pPr lvl="1"/>
            <a:r>
              <a:rPr lang="en-US" dirty="0" smtClean="0"/>
              <a:t>Permissions  (&lt;uses-permission&gt;)</a:t>
            </a:r>
          </a:p>
          <a:p>
            <a:pPr lvl="1"/>
            <a:r>
              <a:rPr lang="en-US" dirty="0" smtClean="0"/>
              <a:t>Icon and Label</a:t>
            </a:r>
          </a:p>
          <a:p>
            <a:pPr lvl="1"/>
            <a:r>
              <a:rPr lang="en-US" dirty="0" smtClean="0"/>
              <a:t>Application Version</a:t>
            </a:r>
          </a:p>
          <a:p>
            <a:pPr lvl="1"/>
            <a:r>
              <a:rPr lang="en-US" dirty="0" smtClean="0"/>
              <a:t>API Level : &lt;uses-</a:t>
            </a:r>
            <a:r>
              <a:rPr lang="en-US" dirty="0" err="1" smtClean="0"/>
              <a:t>sdk</a:t>
            </a:r>
            <a:r>
              <a:rPr lang="en-US" dirty="0" smtClean="0"/>
              <a:t>&gt;, </a:t>
            </a:r>
            <a:r>
              <a:rPr lang="en-US" sz="2400" dirty="0" err="1" smtClean="0"/>
              <a:t>minSDKVersion</a:t>
            </a:r>
            <a:r>
              <a:rPr lang="en-US" sz="2400" dirty="0" smtClean="0"/>
              <a:t>, </a:t>
            </a:r>
            <a:r>
              <a:rPr lang="en-US" sz="2400" dirty="0" err="1" smtClean="0"/>
              <a:t>targetSDKVersion</a:t>
            </a:r>
            <a:endParaRPr lang="en-US" dirty="0" smtClean="0"/>
          </a:p>
          <a:p>
            <a:pPr lvl="1"/>
            <a:r>
              <a:rPr lang="en-US" dirty="0" smtClean="0"/>
              <a:t>Other Filters : &lt;supports-screens&gt;, etc</a:t>
            </a:r>
          </a:p>
          <a:p>
            <a:pPr lvl="1"/>
            <a:r>
              <a:rPr lang="en-IN" sz="2200" dirty="0" smtClean="0">
                <a:hlinkClick r:id="rId2"/>
              </a:rPr>
              <a:t>http://developer.android.com/guide/appendix/market-filters.html</a:t>
            </a:r>
            <a:endParaRPr lang="en-US" dirty="0" smtClean="0"/>
          </a:p>
          <a:p>
            <a:r>
              <a:rPr lang="en-US" dirty="0" smtClean="0"/>
              <a:t>Compile Your Application</a:t>
            </a:r>
          </a:p>
          <a:p>
            <a:r>
              <a:rPr lang="en-US" dirty="0" smtClean="0"/>
              <a:t>Export Signed Application (.APK) 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APK = Android Application Package</a:t>
            </a:r>
          </a:p>
          <a:p>
            <a:r>
              <a:rPr lang="en-US" dirty="0" smtClean="0"/>
              <a:t>File Format to distribute and install software on Android OS</a:t>
            </a:r>
          </a:p>
          <a:p>
            <a:r>
              <a:rPr lang="en-US" dirty="0" smtClean="0"/>
              <a:t>Android Marketplace allows only signed APKs</a:t>
            </a:r>
          </a:p>
          <a:p>
            <a:r>
              <a:rPr lang="en-US" dirty="0" smtClean="0"/>
              <a:t>APK = Archive File</a:t>
            </a:r>
          </a:p>
          <a:p>
            <a:pPr lvl="1"/>
            <a:r>
              <a:rPr lang="en-US" dirty="0" smtClean="0"/>
              <a:t>META-INF directory</a:t>
            </a:r>
          </a:p>
          <a:p>
            <a:pPr lvl="1"/>
            <a:r>
              <a:rPr lang="en-US" dirty="0" smtClean="0"/>
              <a:t>res</a:t>
            </a:r>
          </a:p>
          <a:p>
            <a:pPr lvl="1"/>
            <a:r>
              <a:rPr lang="en-US" dirty="0" smtClean="0"/>
              <a:t>AndroidManifest.xml</a:t>
            </a:r>
          </a:p>
          <a:p>
            <a:pPr lvl="1"/>
            <a:r>
              <a:rPr lang="en-US" dirty="0" smtClean="0"/>
              <a:t>classes.dex</a:t>
            </a:r>
          </a:p>
          <a:p>
            <a:pPr lvl="1"/>
            <a:r>
              <a:rPr lang="en-US" dirty="0" err="1" smtClean="0"/>
              <a:t>resources.arsc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 - Publish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the APK</a:t>
            </a:r>
          </a:p>
          <a:p>
            <a:r>
              <a:rPr lang="en-US" dirty="0" smtClean="0"/>
              <a:t>Provide </a:t>
            </a:r>
            <a:r>
              <a:rPr lang="en-US" dirty="0" smtClean="0"/>
              <a:t>2 screenshots</a:t>
            </a:r>
          </a:p>
          <a:p>
            <a:r>
              <a:rPr lang="en-US" dirty="0" smtClean="0"/>
              <a:t>Provide 1 High Resolution Image Icon (512 x 512)</a:t>
            </a:r>
          </a:p>
          <a:p>
            <a:r>
              <a:rPr lang="en-US" dirty="0" smtClean="0"/>
              <a:t>Title , Description, Recent Changes</a:t>
            </a:r>
          </a:p>
          <a:p>
            <a:r>
              <a:rPr lang="en-US" dirty="0" smtClean="0"/>
              <a:t>Application Type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Contact Details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APIs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seen just a fraction of what Android phones can do</a:t>
            </a:r>
          </a:p>
          <a:p>
            <a:r>
              <a:rPr lang="en-US" dirty="0" smtClean="0"/>
              <a:t>APIs for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Location Based Programming (GPS, Maps)</a:t>
            </a:r>
          </a:p>
          <a:p>
            <a:pPr lvl="1"/>
            <a:r>
              <a:rPr lang="en-US" dirty="0" smtClean="0"/>
              <a:t>Storage (File, Database)</a:t>
            </a:r>
            <a:endParaRPr lang="en-IN" dirty="0" smtClean="0"/>
          </a:p>
          <a:p>
            <a:r>
              <a:rPr lang="en-US" dirty="0" smtClean="0"/>
              <a:t>Rich </a:t>
            </a:r>
            <a:r>
              <a:rPr lang="en-US" smtClean="0"/>
              <a:t>UI Widgets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 back and absorb the material</a:t>
            </a:r>
          </a:p>
          <a:p>
            <a:r>
              <a:rPr lang="en-US" dirty="0" smtClean="0">
                <a:sym typeface="Wingdings" pitchFamily="2" charset="2"/>
              </a:rPr>
              <a:t>Look at the examples again</a:t>
            </a:r>
          </a:p>
          <a:p>
            <a:r>
              <a:rPr lang="en-US" dirty="0" err="1" smtClean="0">
                <a:sym typeface="Wingdings" pitchFamily="2" charset="2"/>
              </a:rPr>
              <a:t>Github</a:t>
            </a:r>
            <a:r>
              <a:rPr lang="en-US" dirty="0" smtClean="0">
                <a:sym typeface="Wingdings" pitchFamily="2" charset="2"/>
              </a:rPr>
              <a:t>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  <a:hlinkClick r:id="rId2"/>
              </a:rPr>
              <a:t>https://github.com/rominirani/Nitrodroid-2012-Android101-Workshop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r>
              <a:rPr lang="en-US" dirty="0" smtClean="0">
                <a:sym typeface="Wingdings" pitchFamily="2" charset="2"/>
              </a:rPr>
              <a:t>Android Developer </a:t>
            </a:r>
            <a:br>
              <a:rPr lang="en-US" dirty="0" smtClean="0">
                <a:sym typeface="Wingdings" pitchFamily="2" charset="2"/>
              </a:rPr>
            </a:br>
            <a:r>
              <a:rPr lang="en-US" sz="3200" dirty="0" smtClean="0">
                <a:sym typeface="Wingdings" pitchFamily="2" charset="2"/>
                <a:hlinkClick r:id="rId3"/>
              </a:rPr>
              <a:t>http://developer.android.com</a:t>
            </a:r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Android Training</a:t>
            </a:r>
            <a:br>
              <a:rPr lang="en-US" sz="3200" dirty="0" smtClean="0">
                <a:sym typeface="Wingdings" pitchFamily="2" charset="2"/>
              </a:rPr>
            </a:br>
            <a:r>
              <a:rPr lang="en-IN" sz="2800" dirty="0" smtClean="0">
                <a:hlinkClick r:id="rId4"/>
              </a:rPr>
              <a:t> http://developer.android.com/training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Get the Google Play Account…</a:t>
            </a:r>
          </a:p>
          <a:p>
            <a:r>
              <a:rPr lang="en-US" dirty="0" smtClean="0">
                <a:sym typeface="Wingdings" pitchFamily="2" charset="2"/>
              </a:rPr>
              <a:t>… unleash your Apps</a:t>
            </a:r>
          </a:p>
          <a:p>
            <a:r>
              <a:rPr lang="en-US" dirty="0" smtClean="0">
                <a:sym typeface="Wingdings" pitchFamily="2" charset="2"/>
              </a:rPr>
              <a:t>All The Best !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141314" name="Picture 2" descr="http://t1.gstatic.com/images?q=tbn:ANd9GcQzhjpyHw7_dwHDFmNG2h7esGc8GkH1JyHDgnLhiJVBXqy5oou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524000"/>
            <a:ext cx="2163296" cy="1238251"/>
          </a:xfrm>
          <a:prstGeom prst="rect">
            <a:avLst/>
          </a:prstGeom>
          <a:noFill/>
        </p:spPr>
      </p:pic>
      <p:pic>
        <p:nvPicPr>
          <p:cNvPr id="141316" name="Picture 4" descr="http://t3.gstatic.com/images?q=tbn:ANd9GcT7ZIMKr9wF68kGf-vNXWpL-Zls_JH5Cb8g0DtCDbVE-2qucxvmt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3657600"/>
            <a:ext cx="1905000" cy="2239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http://t1.gstatic.com/images?q=tbn:ANd9GcQQ3I86Iau5vBFr4sZ9SP7hKmiejMNjWMh2yyFGP5Mfh4V23BsA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"/>
            <a:ext cx="5086543" cy="3810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4"/>
              </a:rPr>
              <a:t>romin.irani@mindstormsoftware.com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iRomin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2-Day Android, HTML5 and Cloud Computing</a:t>
            </a:r>
            <a:br>
              <a:rPr lang="en-US" dirty="0" smtClean="0"/>
            </a:br>
            <a:r>
              <a:rPr lang="en-US" dirty="0" smtClean="0"/>
              <a:t>Hands-on Developer Courses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126980" name="Picture 4" descr="http://t1.gstatic.com/images?q=tbn:ANd9GcRtr1GzsJUE4UIsL9uEqT66B0QjyuE5cGCDiaRYAqJBWFVaACf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933949"/>
            <a:ext cx="1352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Device Dashboard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986046"/>
            <a:ext cx="7924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October 1, 2012 : </a:t>
            </a:r>
            <a:r>
              <a:rPr lang="en-IN" sz="1600" dirty="0" smtClean="0">
                <a:hlinkClick r:id="rId2"/>
              </a:rPr>
              <a:t>http://developer.android.com/resources/dashboard/platform-versions.html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791200" y="2514600"/>
            <a:ext cx="381000" cy="1905000"/>
          </a:xfrm>
          <a:prstGeom prst="rightBrace">
            <a:avLst/>
          </a:prstGeom>
          <a:solidFill>
            <a:schemeClr val="accent2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5791200" y="5105400"/>
            <a:ext cx="381000" cy="838200"/>
          </a:xfrm>
          <a:prstGeom prst="rightBrace">
            <a:avLst/>
          </a:prstGeom>
          <a:solidFill>
            <a:srgbClr val="7030A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248400" y="32004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72%</a:t>
            </a:r>
            <a:endParaRPr lang="en-IN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04472" y="5206425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25%</a:t>
            </a:r>
            <a:endParaRPr lang="en-IN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5105400" cy="447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9125</TotalTime>
  <Words>2378</Words>
  <Application>Microsoft Office PowerPoint</Application>
  <PresentationFormat>On-screen Show (4:3)</PresentationFormat>
  <Paragraphs>693</Paragraphs>
  <Slides>87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Median</vt:lpstr>
      <vt:lpstr>Slide 1</vt:lpstr>
      <vt:lpstr>Thank You for  not using iOS 6 Maps</vt:lpstr>
      <vt:lpstr>Goals of Workshop</vt:lpstr>
      <vt:lpstr>Course Requirements</vt:lpstr>
      <vt:lpstr> Participant Requirements</vt:lpstr>
      <vt:lpstr>Slide 6</vt:lpstr>
      <vt:lpstr>What is Android?</vt:lpstr>
      <vt:lpstr>Android - History</vt:lpstr>
      <vt:lpstr>Android Device Dashboard</vt:lpstr>
      <vt:lpstr>Slide 10</vt:lpstr>
      <vt:lpstr>Why Android?</vt:lpstr>
      <vt:lpstr>Android Developer Tools</vt:lpstr>
      <vt:lpstr>Slide 13</vt:lpstr>
      <vt:lpstr>Tools Needed</vt:lpstr>
      <vt:lpstr>Android Virtual Device</vt:lpstr>
      <vt:lpstr>Android Emulator</vt:lpstr>
      <vt:lpstr>Slide 17</vt:lpstr>
      <vt:lpstr>Hello World In Android</vt:lpstr>
      <vt:lpstr>Steps to First Hello World</vt:lpstr>
      <vt:lpstr>Project Structure</vt:lpstr>
      <vt:lpstr>Android Manifest XML</vt:lpstr>
      <vt:lpstr>Android Manifest XML</vt:lpstr>
      <vt:lpstr>Project Structure - Source</vt:lpstr>
      <vt:lpstr>Project Structure - Layout</vt:lpstr>
      <vt:lpstr>Project Structure – Image Resources</vt:lpstr>
      <vt:lpstr>Project Structure – strings.xml</vt:lpstr>
      <vt:lpstr>Project Structure – R.java file</vt:lpstr>
      <vt:lpstr>Hands On Exercise</vt:lpstr>
      <vt:lpstr>Slide 29</vt:lpstr>
      <vt:lpstr>Building Blocks</vt:lpstr>
      <vt:lpstr>Android Application - Minimal</vt:lpstr>
      <vt:lpstr>Android Activity</vt:lpstr>
      <vt:lpstr>Android Activity</vt:lpstr>
      <vt:lpstr>Android Activity</vt:lpstr>
      <vt:lpstr>Android Activity – User Interface</vt:lpstr>
      <vt:lpstr>Android UI</vt:lpstr>
      <vt:lpstr>Android UI - Views</vt:lpstr>
      <vt:lpstr>Android UI - ViewGroup</vt:lpstr>
      <vt:lpstr>Android UI – ViewGroup + View</vt:lpstr>
      <vt:lpstr>Android UI – View Types</vt:lpstr>
      <vt:lpstr>Android UI – Basic Views</vt:lpstr>
      <vt:lpstr>Android UI – Basic Views</vt:lpstr>
      <vt:lpstr>Android UI – View Declaration</vt:lpstr>
      <vt:lpstr>Android UI – Basic Views</vt:lpstr>
      <vt:lpstr>Android UI – View Declaration</vt:lpstr>
      <vt:lpstr>Android UI – Event Handling</vt:lpstr>
      <vt:lpstr>Android UI – Layout</vt:lpstr>
      <vt:lpstr>Android UI – Linear Layout</vt:lpstr>
      <vt:lpstr>Android UI – Linear Layout</vt:lpstr>
      <vt:lpstr>Android UI – Linear Layout</vt:lpstr>
      <vt:lpstr>Hands On Exercise</vt:lpstr>
      <vt:lpstr>Slide 52</vt:lpstr>
      <vt:lpstr>Multiple Activities</vt:lpstr>
      <vt:lpstr>Android - Intent</vt:lpstr>
      <vt:lpstr>Android – Explicit Intent</vt:lpstr>
      <vt:lpstr>Android – Explicit Intent</vt:lpstr>
      <vt:lpstr>Android - Intent</vt:lpstr>
      <vt:lpstr>Android – Explicit Intent</vt:lpstr>
      <vt:lpstr>Android – Explicit Intent</vt:lpstr>
      <vt:lpstr>Android Activity - Manifest</vt:lpstr>
      <vt:lpstr>Android – Implicit Intent</vt:lpstr>
      <vt:lpstr>Android – Implicit Intent</vt:lpstr>
      <vt:lpstr>Android – Implicit Intent</vt:lpstr>
      <vt:lpstr>Android – Implicit Intents - 1</vt:lpstr>
      <vt:lpstr>Android – Implicit Intents - 2</vt:lpstr>
      <vt:lpstr>Android – Implicit Intents - 3</vt:lpstr>
      <vt:lpstr>Android – Send Email</vt:lpstr>
      <vt:lpstr>Android – Send SMS</vt:lpstr>
      <vt:lpstr>Hands On Exercise</vt:lpstr>
      <vt:lpstr>Slide 70</vt:lpstr>
      <vt:lpstr>Quotes Application</vt:lpstr>
      <vt:lpstr>Quotes Application</vt:lpstr>
      <vt:lpstr>Quotes App in Action</vt:lpstr>
      <vt:lpstr>Quotes App in Action</vt:lpstr>
      <vt:lpstr>Quotes App in Action</vt:lpstr>
      <vt:lpstr>Quotes App in Action</vt:lpstr>
      <vt:lpstr>Quotes App – Step by Step</vt:lpstr>
      <vt:lpstr>Slide 78</vt:lpstr>
      <vt:lpstr>Android Marketplace (Google Play)</vt:lpstr>
      <vt:lpstr>Android Marketplace</vt:lpstr>
      <vt:lpstr>Android Marketplace</vt:lpstr>
      <vt:lpstr>Build the APK – Short Check List</vt:lpstr>
      <vt:lpstr>Build the APK</vt:lpstr>
      <vt:lpstr>Android Marketplace - Publish</vt:lpstr>
      <vt:lpstr>Android APIs</vt:lpstr>
      <vt:lpstr>Next Steps</vt:lpstr>
      <vt:lpstr>Slide 87</vt:lpstr>
    </vt:vector>
  </TitlesOfParts>
  <Company>Mind Storm Software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Romin Irani</dc:creator>
  <cp:lastModifiedBy>Romin Irani</cp:lastModifiedBy>
  <cp:revision>583</cp:revision>
  <dcterms:created xsi:type="dcterms:W3CDTF">2011-09-04T11:04:46Z</dcterms:created>
  <dcterms:modified xsi:type="dcterms:W3CDTF">2012-10-05T09:47:58Z</dcterms:modified>
</cp:coreProperties>
</file>